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JPG" ContentType="image/jpeg"/>
  <Default Extension="svg" ContentType="image/svg+xml"/>
  <Default Extension="fntdata" ContentType="application/x-fontdata"/>
  <Default Extension="wdp" ContentType="image/vnd.ms-photo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slides/slide15.xml" ContentType="application/vnd.openxmlformats-officedocument.presentationml.slide+xml"/>
  <Override PartName="/ppt/slides/slide36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viewProps.xml" ContentType="application/vnd.openxmlformats-officedocument.presentationml.viewProps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37.xml" ContentType="application/vnd.openxmlformats-officedocument.presentationml.slide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45.xml" ContentType="application/vnd.openxmlformats-officedocument.presentationml.slide+xml"/>
  <Override PartName="/customXml/item3.xml" ContentType="application/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40.xml" ContentType="application/vnd.openxmlformats-officedocument.presentationml.slide+xml"/>
  <Override PartName="/ppt/slides/slide53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4.xml" ContentType="application/vnd.openxmlformats-officedocument.presentationml.slide+xml"/>
  <Override PartName="/ppt/slides/slide35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customXml/item1.xml" ContentType="application/xml"/>
  <Override PartName="/customXml/itemProps1.xml" ContentType="application/vnd.openxmlformats-officedocument.customXmlProperties+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8.xml" ContentType="application/vnd.openxmlformats-officedocument.presentationml.slide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slides/slide46.xml" ContentType="application/vnd.openxmlformats-officedocument.presentationml.slide+xml"/>
  <Override PartName="/ppt/slides/slide54.xml" ContentType="application/vnd.openxmlformats-officedocument.presentationml.slide+xml"/>
  <Override PartName="/ppt/notesSlides/notesSlide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slides/slide3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s/slide1.xml" ContentType="application/vnd.openxmlformats-officedocument.presentationml.slide+xml"/>
  <Override PartName="/customXml/item2.xml" ContentType="application/xml"/>
  <Override PartName="/customXml/itemProps2.xml" ContentType="application/vnd.openxmlformats-officedocument.customXmlProperties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34.xml" ContentType="application/vnd.openxmlformats-officedocument.presentationml.slide+xml"/>
  <Override PartName="/ppt/slides/slide39.xml" ContentType="application/vnd.openxmlformats-officedocument.presentationml.slide+xml"/>
  <Override PartName="/ppt/changesInfos/changesInfo1.xml" ContentType="application/vnd.ms-powerpoint.changesinfo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docProps/custom.xml" ContentType="application/vnd.openxmlformats-officedocument.custom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4"/>
  </p:notesMasterIdLst>
  <p:handoutMasterIdLst>
    <p:handoutMasterId r:id="rId65"/>
  </p:handoutMasterIdLst>
  <p:sldIdLst>
    <p:sldId id="284" r:id="rId7"/>
    <p:sldId id="287" r:id="rId8"/>
    <p:sldId id="288" r:id="rId9"/>
    <p:sldId id="289" r:id="rId10"/>
    <p:sldId id="332" r:id="rId11"/>
    <p:sldId id="371" r:id="rId12"/>
    <p:sldId id="292" r:id="rId13"/>
    <p:sldId id="414" r:id="rId14"/>
    <p:sldId id="369" r:id="rId15"/>
    <p:sldId id="373" r:id="rId16"/>
    <p:sldId id="374" r:id="rId17"/>
    <p:sldId id="375" r:id="rId18"/>
    <p:sldId id="377" r:id="rId19"/>
    <p:sldId id="378" r:id="rId20"/>
    <p:sldId id="382" r:id="rId21"/>
    <p:sldId id="383" r:id="rId22"/>
    <p:sldId id="379" r:id="rId23"/>
    <p:sldId id="380" r:id="rId24"/>
    <p:sldId id="381" r:id="rId25"/>
    <p:sldId id="396" r:id="rId26"/>
    <p:sldId id="398" r:id="rId27"/>
    <p:sldId id="399" r:id="rId28"/>
    <p:sldId id="409" r:id="rId29"/>
    <p:sldId id="413" r:id="rId30"/>
    <p:sldId id="407" r:id="rId31"/>
    <p:sldId id="410" r:id="rId32"/>
    <p:sldId id="411" r:id="rId33"/>
    <p:sldId id="318" r:id="rId34"/>
    <p:sldId id="351" r:id="rId35"/>
    <p:sldId id="415" r:id="rId36"/>
    <p:sldId id="349" r:id="rId37"/>
    <p:sldId id="417" r:id="rId38"/>
    <p:sldId id="350" r:id="rId39"/>
    <p:sldId id="346" r:id="rId40"/>
    <p:sldId id="354" r:id="rId41"/>
    <p:sldId id="355" r:id="rId42"/>
    <p:sldId id="422" r:id="rId43"/>
    <p:sldId id="312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402" r:id="rId56"/>
    <p:sldId id="406" r:id="rId57"/>
    <p:sldId id="401" r:id="rId58"/>
    <p:sldId id="404" r:id="rId59"/>
    <p:sldId id="405" r:id="rId60"/>
    <p:sldId id="418" r:id="rId61"/>
    <p:sldId id="419" r:id="rId62"/>
    <p:sldId id="421" r:id="rId63"/>
  </p:sldIdLst>
  <p:sldSz cx="18288000" cy="10287000"/>
  <p:notesSz cx="6858000" cy="9144000"/>
  <p:embeddedFontLst>
    <p:embeddedFont>
      <p:font typeface="Jigsaw Bold" panose="02000803040000020003" charset="0"/>
      <p:bold r:id="rId66"/>
    </p:embeddedFont>
    <p:embeddedFont>
      <p:font typeface="Jigsaw Light" panose="02000503030000020003" charset="0"/>
      <p:regular r:id="rId67"/>
    </p:embeddedFont>
    <p:embeddedFont>
      <p:font typeface="Jigsaw Light Cursive" charset="0"/>
      <p:regular r:id="rId68"/>
      <p:bold r:id="rId69"/>
      <p:italic r:id="rId70"/>
    </p:embeddedFont>
    <p:embeddedFont>
      <p:font typeface="Jigsaw Medium" charset="0"/>
      <p:regular r:id="rId71"/>
    </p:embeddedFont>
    <p:embeddedFont>
      <p:font typeface="Jigsaw Medium Cursive" panose="02000503040000090003" charset="0"/>
      <p:regular r:id="rId72"/>
      <p:italic r:id="rId73"/>
    </p:embeddedFont>
    <p:embeddedFont>
      <p:font typeface="Jigsaw Regular" panose="02000000000000000000" charset="0"/>
      <p:regular r:id="rId74"/>
    </p:embeddedFont>
    <p:embeddedFont>
      <p:font typeface="Jigsaw Regular Cursive" panose="02000503040000090003" charset="0"/>
      <p:italic r:id="rId75"/>
    </p:embeddedFont>
    <p:embeddedFont>
      <p:font typeface="Jigsaw Regular Italic" charset="0"/>
      <p:italic r:id="rId76"/>
    </p:embeddedFont>
    <p:embeddedFont>
      <p:font typeface="Jigsaw Stencil Med" charset="0"/>
      <p:regular r:id="rId77"/>
    </p:embeddedFont>
    <p:embeddedFont>
      <p:font typeface="Roboto" panose="02000000000000000000" pitchFamily="2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4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F1A"/>
    <a:srgbClr val="EB5302"/>
    <a:srgbClr val="C1DF1B"/>
    <a:srgbClr val="3B4485"/>
    <a:srgbClr val="4AACC7"/>
    <a:srgbClr val="FFFFFF"/>
    <a:srgbClr val="2AB2C6"/>
    <a:srgbClr val="F7F7F7"/>
    <a:srgbClr val="C35538"/>
    <a:srgbClr val="86B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97" autoAdjust="0"/>
  </p:normalViewPr>
  <p:slideViewPr>
    <p:cSldViewPr>
      <p:cViewPr varScale="1">
        <p:scale>
          <a:sx n="70" d="100"/>
          <a:sy n="70" d="100"/>
        </p:scale>
        <p:origin x="7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960" y="184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20.xml" Id="rId26" /><Relationship Type="http://schemas.openxmlformats.org/officeDocument/2006/relationships/slide" Target="/ppt/slides/slide15.xml" Id="rId21" /><Relationship Type="http://schemas.openxmlformats.org/officeDocument/2006/relationships/slide" Target="/ppt/slides/slide36.xml" Id="rId42" /><Relationship Type="http://schemas.openxmlformats.org/officeDocument/2006/relationships/slide" Target="/ppt/slides/slide41.xml" Id="rId47" /><Relationship Type="http://schemas.openxmlformats.org/officeDocument/2006/relationships/slide" Target="/ppt/slides/slide57.xml" Id="rId63" /><Relationship Type="http://schemas.openxmlformats.org/officeDocument/2006/relationships/font" Target="/ppt/fonts/font3.fntdata" Id="rId68" /><Relationship Type="http://schemas.openxmlformats.org/officeDocument/2006/relationships/viewProps" Target="/ppt/viewProps.xml" Id="rId84" /><Relationship Type="http://schemas.openxmlformats.org/officeDocument/2006/relationships/slide" Target="/ppt/slides/slide10.xml" Id="rId16" /><Relationship Type="http://schemas.openxmlformats.org/officeDocument/2006/relationships/slide" Target="/ppt/slides/slide5.xml" Id="rId11" /><Relationship Type="http://schemas.openxmlformats.org/officeDocument/2006/relationships/slide" Target="/ppt/slides/slide26.xml" Id="rId32" /><Relationship Type="http://schemas.openxmlformats.org/officeDocument/2006/relationships/slide" Target="/ppt/slides/slide31.xml" Id="rId37" /><Relationship Type="http://schemas.openxmlformats.org/officeDocument/2006/relationships/slide" Target="/ppt/slides/slide47.xml" Id="rId53" /><Relationship Type="http://schemas.openxmlformats.org/officeDocument/2006/relationships/slide" Target="/ppt/slides/slide52.xml" Id="rId58" /><Relationship Type="http://schemas.openxmlformats.org/officeDocument/2006/relationships/font" Target="/ppt/fonts/font9.fntdata" Id="rId74" /><Relationship Type="http://schemas.openxmlformats.org/officeDocument/2006/relationships/font" Target="/ppt/fonts/font14.fntdata" Id="rId79" /><Relationship Type="http://schemas.openxmlformats.org/officeDocument/2006/relationships/slide" Target="/ppt/slides/slide13.xml" Id="rId19" /><Relationship Type="http://schemas.openxmlformats.org/officeDocument/2006/relationships/slide" Target="/ppt/slides/slide8.xml" Id="rId14" /><Relationship Type="http://schemas.openxmlformats.org/officeDocument/2006/relationships/slide" Target="/ppt/slides/slide16.xml" Id="rId22" /><Relationship Type="http://schemas.openxmlformats.org/officeDocument/2006/relationships/slide" Target="/ppt/slides/slide21.xml" Id="rId27" /><Relationship Type="http://schemas.openxmlformats.org/officeDocument/2006/relationships/slide" Target="/ppt/slides/slide24.xml" Id="rId30" /><Relationship Type="http://schemas.openxmlformats.org/officeDocument/2006/relationships/slide" Target="/ppt/slides/slide29.xml" Id="rId35" /><Relationship Type="http://schemas.openxmlformats.org/officeDocument/2006/relationships/slide" Target="/ppt/slides/slide37.xml" Id="rId43" /><Relationship Type="http://schemas.openxmlformats.org/officeDocument/2006/relationships/slide" Target="/ppt/slides/slide42.xml" Id="rId48" /><Relationship Type="http://schemas.openxmlformats.org/officeDocument/2006/relationships/slide" Target="/ppt/slides/slide50.xml" Id="rId56" /><Relationship Type="http://schemas.openxmlformats.org/officeDocument/2006/relationships/notesMaster" Target="/ppt/notesMasters/notesMaster1.xml" Id="rId64" /><Relationship Type="http://schemas.openxmlformats.org/officeDocument/2006/relationships/font" Target="/ppt/fonts/font4.fntdata" Id="rId69" /><Relationship Type="http://schemas.openxmlformats.org/officeDocument/2006/relationships/font" Target="/ppt/fonts/font12.fntdata" Id="rId77" /><Relationship Type="http://schemas.openxmlformats.org/officeDocument/2006/relationships/slide" Target="/ppt/slides/slide2.xml" Id="rId8" /><Relationship Type="http://schemas.openxmlformats.org/officeDocument/2006/relationships/slide" Target="/ppt/slides/slide45.xml" Id="rId51" /><Relationship Type="http://schemas.openxmlformats.org/officeDocument/2006/relationships/font" Target="/ppt/fonts/font7.fntdata" Id="rId72" /><Relationship Type="http://schemas.openxmlformats.org/officeDocument/2006/relationships/font" Target="/ppt/fonts/font15.fntdata" Id="rId80" /><Relationship Type="http://schemas.openxmlformats.org/officeDocument/2006/relationships/theme" Target="/ppt/theme/theme1.xml" Id="rId85" /><Relationship Type="http://schemas.openxmlformats.org/officeDocument/2006/relationships/customXml" Target="/customXml/item3.xml" Id="rId3" /><Relationship Type="http://schemas.openxmlformats.org/officeDocument/2006/relationships/slide" Target="/ppt/slides/slide6.xml" Id="rId12" /><Relationship Type="http://schemas.openxmlformats.org/officeDocument/2006/relationships/slide" Target="/ppt/slides/slide11.xml" Id="rId17" /><Relationship Type="http://schemas.openxmlformats.org/officeDocument/2006/relationships/slide" Target="/ppt/slides/slide19.xml" Id="rId25" /><Relationship Type="http://schemas.openxmlformats.org/officeDocument/2006/relationships/slide" Target="/ppt/slides/slide27.xml" Id="rId33" /><Relationship Type="http://schemas.openxmlformats.org/officeDocument/2006/relationships/slide" Target="/ppt/slides/slide32.xml" Id="rId38" /><Relationship Type="http://schemas.openxmlformats.org/officeDocument/2006/relationships/slide" Target="/ppt/slides/slide40.xml" Id="rId46" /><Relationship Type="http://schemas.openxmlformats.org/officeDocument/2006/relationships/slide" Target="/ppt/slides/slide53.xml" Id="rId59" /><Relationship Type="http://schemas.openxmlformats.org/officeDocument/2006/relationships/font" Target="/ppt/fonts/font2.fntdata" Id="rId67" /><Relationship Type="http://schemas.openxmlformats.org/officeDocument/2006/relationships/slide" Target="/ppt/slides/slide14.xml" Id="rId20" /><Relationship Type="http://schemas.openxmlformats.org/officeDocument/2006/relationships/slide" Target="/ppt/slides/slide35.xml" Id="rId41" /><Relationship Type="http://schemas.openxmlformats.org/officeDocument/2006/relationships/slide" Target="/ppt/slides/slide48.xml" Id="rId54" /><Relationship Type="http://schemas.openxmlformats.org/officeDocument/2006/relationships/slide" Target="/ppt/slides/slide56.xml" Id="rId62" /><Relationship Type="http://schemas.openxmlformats.org/officeDocument/2006/relationships/font" Target="/ppt/fonts/font5.fntdata" Id="rId70" /><Relationship Type="http://schemas.openxmlformats.org/officeDocument/2006/relationships/font" Target="/ppt/fonts/font10.fntdata" Id="rId75" /><Relationship Type="http://schemas.openxmlformats.org/officeDocument/2006/relationships/presProps" Target="/ppt/presProps.xml" Id="rId83" /><Relationship Type="http://schemas.openxmlformats.org/officeDocument/2006/relationships/customXml" Target="/customXml/item1.xml" Id="rId1" /><Relationship Type="http://schemas.openxmlformats.org/officeDocument/2006/relationships/slide" Target="/ppt/slides/slide9.xml" Id="rId15" /><Relationship Type="http://schemas.openxmlformats.org/officeDocument/2006/relationships/slide" Target="/ppt/slides/slide17.xml" Id="rId23" /><Relationship Type="http://schemas.openxmlformats.org/officeDocument/2006/relationships/slide" Target="/ppt/slides/slide22.xml" Id="rId28" /><Relationship Type="http://schemas.openxmlformats.org/officeDocument/2006/relationships/slide" Target="/ppt/slides/slide30.xml" Id="rId36" /><Relationship Type="http://schemas.openxmlformats.org/officeDocument/2006/relationships/slide" Target="/ppt/slides/slide43.xml" Id="rId49" /><Relationship Type="http://schemas.openxmlformats.org/officeDocument/2006/relationships/slide" Target="/ppt/slides/slide51.xml" Id="rId57" /><Relationship Type="http://schemas.openxmlformats.org/officeDocument/2006/relationships/slide" Target="/ppt/slides/slide4.xml" Id="rId10" /><Relationship Type="http://schemas.openxmlformats.org/officeDocument/2006/relationships/slide" Target="/ppt/slides/slide25.xml" Id="rId31" /><Relationship Type="http://schemas.openxmlformats.org/officeDocument/2006/relationships/slide" Target="/ppt/slides/slide38.xml" Id="rId44" /><Relationship Type="http://schemas.openxmlformats.org/officeDocument/2006/relationships/slide" Target="/ppt/slides/slide46.xml" Id="rId52" /><Relationship Type="http://schemas.openxmlformats.org/officeDocument/2006/relationships/slide" Target="/ppt/slides/slide54.xml" Id="rId60" /><Relationship Type="http://schemas.openxmlformats.org/officeDocument/2006/relationships/handoutMaster" Target="/ppt/handoutMasters/handoutMaster1.xml" Id="rId65" /><Relationship Type="http://schemas.openxmlformats.org/officeDocument/2006/relationships/font" Target="/ppt/fonts/font8.fntdata" Id="rId73" /><Relationship Type="http://schemas.openxmlformats.org/officeDocument/2006/relationships/font" Target="/ppt/fonts/font13.fntdata" Id="rId78" /><Relationship Type="http://schemas.openxmlformats.org/officeDocument/2006/relationships/font" Target="/ppt/fonts/font16.fntdata" Id="rId81" /><Relationship Type="http://schemas.openxmlformats.org/officeDocument/2006/relationships/tableStyles" Target="/ppt/tableStyles.xml" Id="rId86" /><Relationship Type="http://schemas.openxmlformats.org/officeDocument/2006/relationships/slideMaster" Target="/ppt/slideMasters/slideMaster1.xml" Id="rId4" /><Relationship Type="http://schemas.openxmlformats.org/officeDocument/2006/relationships/slide" Target="/ppt/slides/slide3.xml" Id="rId9" /><Relationship Type="http://schemas.openxmlformats.org/officeDocument/2006/relationships/slide" Target="/ppt/slides/slide7.xml" Id="rId13" /><Relationship Type="http://schemas.openxmlformats.org/officeDocument/2006/relationships/slide" Target="/ppt/slides/slide12.xml" Id="rId18" /><Relationship Type="http://schemas.openxmlformats.org/officeDocument/2006/relationships/slide" Target="/ppt/slides/slide33.xml" Id="rId39" /><Relationship Type="http://schemas.openxmlformats.org/officeDocument/2006/relationships/slide" Target="/ppt/slides/slide28.xml" Id="rId34" /><Relationship Type="http://schemas.openxmlformats.org/officeDocument/2006/relationships/slide" Target="/ppt/slides/slide44.xml" Id="rId50" /><Relationship Type="http://schemas.openxmlformats.org/officeDocument/2006/relationships/slide" Target="/ppt/slides/slide49.xml" Id="rId55" /><Relationship Type="http://schemas.openxmlformats.org/officeDocument/2006/relationships/font" Target="/ppt/fonts/font11.fntdata" Id="rId76" /><Relationship Type="http://schemas.openxmlformats.org/officeDocument/2006/relationships/slide" Target="/ppt/slides/slide1.xml" Id="rId7" /><Relationship Type="http://schemas.openxmlformats.org/officeDocument/2006/relationships/font" Target="/ppt/fonts/font6.fntdata" Id="rId71" /><Relationship Type="http://schemas.openxmlformats.org/officeDocument/2006/relationships/customXml" Target="/customXml/item2.xml" Id="rId2" /><Relationship Type="http://schemas.openxmlformats.org/officeDocument/2006/relationships/slide" Target="/ppt/slides/slide23.xml" Id="rId29" /><Relationship Type="http://schemas.openxmlformats.org/officeDocument/2006/relationships/slide" Target="/ppt/slides/slide18.xml" Id="rId24" /><Relationship Type="http://schemas.openxmlformats.org/officeDocument/2006/relationships/slide" Target="/ppt/slides/slide34.xml" Id="rId40" /><Relationship Type="http://schemas.openxmlformats.org/officeDocument/2006/relationships/slide" Target="/ppt/slides/slide39.xml" Id="rId45" /><Relationship Type="http://schemas.openxmlformats.org/officeDocument/2006/relationships/font" Target="/ppt/fonts/font1.fntdata" Id="rId66" /><Relationship Type="http://schemas.microsoft.com/office/2016/11/relationships/changesInfo" Target="/ppt/changesInfos/changesInfo1.xml" Id="rId87" /><Relationship Type="http://schemas.openxmlformats.org/officeDocument/2006/relationships/slide" Target="/ppt/slides/slide55.xml" Id="rId61" /><Relationship Type="http://schemas.openxmlformats.org/officeDocument/2006/relationships/commentAuthors" Target="/ppt/commentAuthors.xml" Id="rId82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ienne BOISGUERIN - Axoé" userId="9cd55d66-b651-4b37-924f-6d6dc3ed7690" providerId="ADAL" clId="{7C30165E-C412-4678-B1A3-FB295174EBC5}"/>
    <pc:docChg chg="undo redo custSel addSld delSld modSld sldOrd">
      <pc:chgData name="Etienne BOISGUERIN - Axoé" userId="9cd55d66-b651-4b37-924f-6d6dc3ed7690" providerId="ADAL" clId="{7C30165E-C412-4678-B1A3-FB295174EBC5}" dt="2024-12-17T10:49:52.386" v="3655" actId="20577"/>
      <pc:docMkLst>
        <pc:docMk/>
      </pc:docMkLst>
      <pc:sldChg chg="delSp mod">
        <pc:chgData name="Etienne BOISGUERIN - Axoé" userId="9cd55d66-b651-4b37-924f-6d6dc3ed7690" providerId="ADAL" clId="{7C30165E-C412-4678-B1A3-FB295174EBC5}" dt="2024-12-16T20:19:13.413" v="83" actId="478"/>
        <pc:sldMkLst>
          <pc:docMk/>
          <pc:sldMk cId="3040236561" sldId="284"/>
        </pc:sldMkLst>
        <pc:spChg chg="del">
          <ac:chgData name="Etienne BOISGUERIN - Axoé" userId="9cd55d66-b651-4b37-924f-6d6dc3ed7690" providerId="ADAL" clId="{7C30165E-C412-4678-B1A3-FB295174EBC5}" dt="2024-12-16T20:19:13.413" v="83" actId="478"/>
          <ac:spMkLst>
            <pc:docMk/>
            <pc:sldMk cId="3040236561" sldId="284"/>
            <ac:spMk id="2" creationId="{3FF65923-F11E-B683-DC8A-30578F2D3503}"/>
          </ac:spMkLst>
        </pc:spChg>
      </pc:sldChg>
      <pc:sldChg chg="modSp mod">
        <pc:chgData name="Etienne BOISGUERIN - Axoé" userId="9cd55d66-b651-4b37-924f-6d6dc3ed7690" providerId="ADAL" clId="{7C30165E-C412-4678-B1A3-FB295174EBC5}" dt="2024-12-16T21:01:49.136" v="640" actId="1076"/>
        <pc:sldMkLst>
          <pc:docMk/>
          <pc:sldMk cId="4241593588" sldId="287"/>
        </pc:sldMkLst>
        <pc:picChg chg="mod">
          <ac:chgData name="Etienne BOISGUERIN - Axoé" userId="9cd55d66-b651-4b37-924f-6d6dc3ed7690" providerId="ADAL" clId="{7C30165E-C412-4678-B1A3-FB295174EBC5}" dt="2024-12-16T21:01:49.136" v="640" actId="1076"/>
          <ac:picMkLst>
            <pc:docMk/>
            <pc:sldMk cId="4241593588" sldId="287"/>
            <ac:picMk id="7" creationId="{778DBEE2-F4AF-6B2E-E266-69EF8CA165E5}"/>
          </ac:picMkLst>
        </pc:picChg>
      </pc:sldChg>
      <pc:sldChg chg="delSp modSp mod">
        <pc:chgData name="Etienne BOISGUERIN - Axoé" userId="9cd55d66-b651-4b37-924f-6d6dc3ed7690" providerId="ADAL" clId="{7C30165E-C412-4678-B1A3-FB295174EBC5}" dt="2024-12-16T22:45:56.733" v="3434" actId="20577"/>
        <pc:sldMkLst>
          <pc:docMk/>
          <pc:sldMk cId="3103774975" sldId="288"/>
        </pc:sldMkLst>
        <pc:spChg chg="del">
          <ac:chgData name="Etienne BOISGUERIN - Axoé" userId="9cd55d66-b651-4b37-924f-6d6dc3ed7690" providerId="ADAL" clId="{7C30165E-C412-4678-B1A3-FB295174EBC5}" dt="2024-12-16T16:03:37.233" v="11" actId="478"/>
          <ac:spMkLst>
            <pc:docMk/>
            <pc:sldMk cId="3103774975" sldId="288"/>
            <ac:spMk id="3" creationId="{C25D5B4E-4911-D4F0-6B8A-9E863E7F0A22}"/>
          </ac:spMkLst>
        </pc:spChg>
        <pc:graphicFrameChg chg="mod">
          <ac:chgData name="Etienne BOISGUERIN - Axoé" userId="9cd55d66-b651-4b37-924f-6d6dc3ed7690" providerId="ADAL" clId="{7C30165E-C412-4678-B1A3-FB295174EBC5}" dt="2024-12-16T22:45:56.733" v="3434" actId="20577"/>
          <ac:graphicFrameMkLst>
            <pc:docMk/>
            <pc:sldMk cId="3103774975" sldId="288"/>
            <ac:graphicFrameMk id="2" creationId="{EE884A3F-3E6E-4F02-5C8F-04A305FB3C95}"/>
          </ac:graphicFrameMkLst>
        </pc:graphicFrameChg>
        <pc:graphicFrameChg chg="mod">
          <ac:chgData name="Etienne BOISGUERIN - Axoé" userId="9cd55d66-b651-4b37-924f-6d6dc3ed7690" providerId="ADAL" clId="{7C30165E-C412-4678-B1A3-FB295174EBC5}" dt="2024-12-16T16:03:32.735" v="10" actId="18653"/>
          <ac:graphicFrameMkLst>
            <pc:docMk/>
            <pc:sldMk cId="3103774975" sldId="288"/>
            <ac:graphicFrameMk id="4" creationId="{F4C7FF41-F43D-1D80-0964-864C95056D98}"/>
          </ac:graphicFrameMkLst>
        </pc:graphicFrameChg>
      </pc:sldChg>
      <pc:sldChg chg="delSp modSp mod">
        <pc:chgData name="Etienne BOISGUERIN - Axoé" userId="9cd55d66-b651-4b37-924f-6d6dc3ed7690" providerId="ADAL" clId="{7C30165E-C412-4678-B1A3-FB295174EBC5}" dt="2024-12-16T20:10:31.557" v="40" actId="478"/>
        <pc:sldMkLst>
          <pc:docMk/>
          <pc:sldMk cId="4091210210" sldId="289"/>
        </pc:sldMkLst>
        <pc:spChg chg="del">
          <ac:chgData name="Etienne BOISGUERIN - Axoé" userId="9cd55d66-b651-4b37-924f-6d6dc3ed7690" providerId="ADAL" clId="{7C30165E-C412-4678-B1A3-FB295174EBC5}" dt="2024-12-16T20:10:31.557" v="40" actId="478"/>
          <ac:spMkLst>
            <pc:docMk/>
            <pc:sldMk cId="4091210210" sldId="289"/>
            <ac:spMk id="4" creationId="{9FA113DE-D9EF-59A0-D36B-2DEBFB72C714}"/>
          </ac:spMkLst>
        </pc:spChg>
        <pc:spChg chg="mod">
          <ac:chgData name="Etienne BOISGUERIN - Axoé" userId="9cd55d66-b651-4b37-924f-6d6dc3ed7690" providerId="ADAL" clId="{7C30165E-C412-4678-B1A3-FB295174EBC5}" dt="2024-12-16T16:06:43.216" v="14"/>
          <ac:spMkLst>
            <pc:docMk/>
            <pc:sldMk cId="4091210210" sldId="289"/>
            <ac:spMk id="18" creationId="{BCC3FB17-02E3-11F3-929E-18F31BBA6F71}"/>
          </ac:spMkLst>
        </pc:spChg>
        <pc:spChg chg="mod modCrop">
          <ac:chgData name="Etienne BOISGUERIN - Axoé" userId="9cd55d66-b651-4b37-924f-6d6dc3ed7690" providerId="ADAL" clId="{7C30165E-C412-4678-B1A3-FB295174EBC5}" dt="2024-12-16T08:47:00.258" v="7"/>
          <ac:spMkLst>
            <pc:docMk/>
            <pc:sldMk cId="4091210210" sldId="289"/>
            <ac:spMk id="19" creationId="{1D06EAAB-4285-786A-B723-4BA953FE1788}"/>
          </ac:spMkLst>
        </pc:spChg>
        <pc:spChg chg="mod modCrop">
          <ac:chgData name="Etienne BOISGUERIN - Axoé" userId="9cd55d66-b651-4b37-924f-6d6dc3ed7690" providerId="ADAL" clId="{7C30165E-C412-4678-B1A3-FB295174EBC5}" dt="2024-12-16T20:10:07.559" v="39"/>
          <ac:spMkLst>
            <pc:docMk/>
            <pc:sldMk cId="4091210210" sldId="289"/>
            <ac:spMk id="50" creationId="{29CC82F5-E586-5601-4259-CA46BAA323C5}"/>
          </ac:spMkLst>
        </pc:spChg>
        <pc:cxnChg chg="mod">
          <ac:chgData name="Etienne BOISGUERIN - Axoé" userId="9cd55d66-b651-4b37-924f-6d6dc3ed7690" providerId="ADAL" clId="{7C30165E-C412-4678-B1A3-FB295174EBC5}" dt="2024-12-16T16:09:34.391" v="21" actId="1036"/>
          <ac:cxnSpMkLst>
            <pc:docMk/>
            <pc:sldMk cId="4091210210" sldId="289"/>
            <ac:cxnSpMk id="43" creationId="{DB8F48A5-8CB2-B384-ACD9-4FB0A4AFF47C}"/>
          </ac:cxnSpMkLst>
        </pc:cxnChg>
      </pc:sldChg>
      <pc:sldChg chg="add">
        <pc:chgData name="Etienne BOISGUERIN - Axoé" userId="9cd55d66-b651-4b37-924f-6d6dc3ed7690" providerId="ADAL" clId="{7C30165E-C412-4678-B1A3-FB295174EBC5}" dt="2024-12-16T17:06:34.328" v="23"/>
        <pc:sldMkLst>
          <pc:docMk/>
          <pc:sldMk cId="1745880487" sldId="292"/>
        </pc:sldMkLst>
      </pc:sldChg>
      <pc:sldChg chg="addSp delSp modSp mod">
        <pc:chgData name="Etienne BOISGUERIN - Axoé" userId="9cd55d66-b651-4b37-924f-6d6dc3ed7690" providerId="ADAL" clId="{7C30165E-C412-4678-B1A3-FB295174EBC5}" dt="2024-12-16T22:25:45.758" v="2965" actId="404"/>
        <pc:sldMkLst>
          <pc:docMk/>
          <pc:sldMk cId="1648904689" sldId="312"/>
        </pc:sldMkLst>
        <pc:graphicFrameChg chg="add mod">
          <ac:chgData name="Etienne BOISGUERIN - Axoé" userId="9cd55d66-b651-4b37-924f-6d6dc3ed7690" providerId="ADAL" clId="{7C30165E-C412-4678-B1A3-FB295174EBC5}" dt="2024-12-16T22:25:45.758" v="2965" actId="404"/>
          <ac:graphicFrameMkLst>
            <pc:docMk/>
            <pc:sldMk cId="1648904689" sldId="312"/>
            <ac:graphicFrameMk id="3" creationId="{E7F6FA58-2DD1-2D26-94F2-58838C05AAB2}"/>
          </ac:graphicFrameMkLst>
        </pc:graphicFrameChg>
        <pc:graphicFrameChg chg="del mod">
          <ac:chgData name="Etienne BOISGUERIN - Axoé" userId="9cd55d66-b651-4b37-924f-6d6dc3ed7690" providerId="ADAL" clId="{7C30165E-C412-4678-B1A3-FB295174EBC5}" dt="2024-12-16T22:24:40.872" v="2936" actId="478"/>
          <ac:graphicFrameMkLst>
            <pc:docMk/>
            <pc:sldMk cId="1648904689" sldId="312"/>
            <ac:graphicFrameMk id="14" creationId="{E7F6FA58-2DD1-2D26-94F2-58838C05AAB2}"/>
          </ac:graphicFrameMkLst>
        </pc:graphicFrameChg>
      </pc:sldChg>
      <pc:sldChg chg="del">
        <pc:chgData name="Etienne BOISGUERIN - Axoé" userId="9cd55d66-b651-4b37-924f-6d6dc3ed7690" providerId="ADAL" clId="{7C30165E-C412-4678-B1A3-FB295174EBC5}" dt="2024-12-16T21:52:53.988" v="1657" actId="47"/>
        <pc:sldMkLst>
          <pc:docMk/>
          <pc:sldMk cId="3272156693" sldId="313"/>
        </pc:sldMkLst>
      </pc:sldChg>
      <pc:sldChg chg="addSp modSp del mod">
        <pc:chgData name="Etienne BOISGUERIN - Axoé" userId="9cd55d66-b651-4b37-924f-6d6dc3ed7690" providerId="ADAL" clId="{7C30165E-C412-4678-B1A3-FB295174EBC5}" dt="2024-12-16T21:42:00.213" v="1488" actId="47"/>
        <pc:sldMkLst>
          <pc:docMk/>
          <pc:sldMk cId="1487241022" sldId="326"/>
        </pc:sldMkLst>
        <pc:spChg chg="add mod">
          <ac:chgData name="Etienne BOISGUERIN - Axoé" userId="9cd55d66-b651-4b37-924f-6d6dc3ed7690" providerId="ADAL" clId="{7C30165E-C412-4678-B1A3-FB295174EBC5}" dt="2024-12-16T21:21:33.424" v="1115" actId="20577"/>
          <ac:spMkLst>
            <pc:docMk/>
            <pc:sldMk cId="1487241022" sldId="326"/>
            <ac:spMk id="3" creationId="{F99EB951-B277-5728-20A3-C2FB44925EEB}"/>
          </ac:spMkLst>
        </pc:spChg>
        <pc:spChg chg="add mod">
          <ac:chgData name="Etienne BOISGUERIN - Axoé" userId="9cd55d66-b651-4b37-924f-6d6dc3ed7690" providerId="ADAL" clId="{7C30165E-C412-4678-B1A3-FB295174EBC5}" dt="2024-12-16T20:37:43.208" v="484"/>
          <ac:spMkLst>
            <pc:docMk/>
            <pc:sldMk cId="1487241022" sldId="326"/>
            <ac:spMk id="4" creationId="{4E5794D3-1057-8AA3-1D80-9215CE96B1A8}"/>
          </ac:spMkLst>
        </pc:spChg>
        <pc:spChg chg="mod">
          <ac:chgData name="Etienne BOISGUERIN - Axoé" userId="9cd55d66-b651-4b37-924f-6d6dc3ed7690" providerId="ADAL" clId="{7C30165E-C412-4678-B1A3-FB295174EBC5}" dt="2024-12-16T21:21:27.010" v="1101" actId="1076"/>
          <ac:spMkLst>
            <pc:docMk/>
            <pc:sldMk cId="1487241022" sldId="326"/>
            <ac:spMk id="7" creationId="{9FA243A8-E423-B9F9-5628-CBC5C6BF62CE}"/>
          </ac:spMkLst>
        </pc:spChg>
        <pc:spChg chg="mod">
          <ac:chgData name="Etienne BOISGUERIN - Axoé" userId="9cd55d66-b651-4b37-924f-6d6dc3ed7690" providerId="ADAL" clId="{7C30165E-C412-4678-B1A3-FB295174EBC5}" dt="2024-12-16T21:20:54.528" v="1100" actId="108"/>
          <ac:spMkLst>
            <pc:docMk/>
            <pc:sldMk cId="1487241022" sldId="326"/>
            <ac:spMk id="11" creationId="{ACB78038-C1C0-CD62-AE46-CD52030EA150}"/>
          </ac:spMkLst>
        </pc:spChg>
      </pc:sldChg>
      <pc:sldChg chg="addSp delSp modSp del mod">
        <pc:chgData name="Etienne BOISGUERIN - Axoé" userId="9cd55d66-b651-4b37-924f-6d6dc3ed7690" providerId="ADAL" clId="{7C30165E-C412-4678-B1A3-FB295174EBC5}" dt="2024-12-16T21:17:59.195" v="1099" actId="47"/>
        <pc:sldMkLst>
          <pc:docMk/>
          <pc:sldMk cId="1171320627" sldId="344"/>
        </pc:sldMkLst>
        <pc:spChg chg="add del mod">
          <ac:chgData name="Etienne BOISGUERIN - Axoé" userId="9cd55d66-b651-4b37-924f-6d6dc3ed7690" providerId="ADAL" clId="{7C30165E-C412-4678-B1A3-FB295174EBC5}" dt="2024-12-16T21:16:17.806" v="1037" actId="478"/>
          <ac:spMkLst>
            <pc:docMk/>
            <pc:sldMk cId="1171320627" sldId="344"/>
            <ac:spMk id="6" creationId="{933E51BD-4FED-1820-5225-338CE98CA523}"/>
          </ac:spMkLst>
        </pc:spChg>
        <pc:spChg chg="add mod">
          <ac:chgData name="Etienne BOISGUERIN - Axoé" userId="9cd55d66-b651-4b37-924f-6d6dc3ed7690" providerId="ADAL" clId="{7C30165E-C412-4678-B1A3-FB295174EBC5}" dt="2024-12-16T20:37:10.858" v="482"/>
          <ac:spMkLst>
            <pc:docMk/>
            <pc:sldMk cId="1171320627" sldId="344"/>
            <ac:spMk id="7" creationId="{D1413D19-7B35-278E-37B3-5AED834C8738}"/>
          </ac:spMkLst>
        </pc:spChg>
      </pc:sldChg>
      <pc:sldChg chg="addSp delSp modSp mod">
        <pc:chgData name="Etienne BOISGUERIN - Axoé" userId="9cd55d66-b651-4b37-924f-6d6dc3ed7690" providerId="ADAL" clId="{7C30165E-C412-4678-B1A3-FB295174EBC5}" dt="2024-12-16T21:52:07.033" v="1655" actId="478"/>
        <pc:sldMkLst>
          <pc:docMk/>
          <pc:sldMk cId="2332264724" sldId="346"/>
        </pc:sldMkLst>
        <pc:spChg chg="mod">
          <ac:chgData name="Etienne BOISGUERIN - Axoé" userId="9cd55d66-b651-4b37-924f-6d6dc3ed7690" providerId="ADAL" clId="{7C30165E-C412-4678-B1A3-FB295174EBC5}" dt="2024-12-16T21:47:26.616" v="1529" actId="1076"/>
          <ac:spMkLst>
            <pc:docMk/>
            <pc:sldMk cId="2332264724" sldId="346"/>
            <ac:spMk id="3" creationId="{CD1ACAF4-C38A-46B5-E748-E64A6C6D7190}"/>
          </ac:spMkLst>
        </pc:spChg>
        <pc:spChg chg="del">
          <ac:chgData name="Etienne BOISGUERIN - Axoé" userId="9cd55d66-b651-4b37-924f-6d6dc3ed7690" providerId="ADAL" clId="{7C30165E-C412-4678-B1A3-FB295174EBC5}" dt="2024-12-16T21:52:07.033" v="1655" actId="478"/>
          <ac:spMkLst>
            <pc:docMk/>
            <pc:sldMk cId="2332264724" sldId="346"/>
            <ac:spMk id="11" creationId="{B46E9EC7-B434-E8FE-11B8-0E1EBAA08D2C}"/>
          </ac:spMkLst>
        </pc:spChg>
        <pc:spChg chg="mod">
          <ac:chgData name="Etienne BOISGUERIN - Axoé" userId="9cd55d66-b651-4b37-924f-6d6dc3ed7690" providerId="ADAL" clId="{7C30165E-C412-4678-B1A3-FB295174EBC5}" dt="2024-12-16T21:48:14.978" v="1574" actId="122"/>
          <ac:spMkLst>
            <pc:docMk/>
            <pc:sldMk cId="2332264724" sldId="346"/>
            <ac:spMk id="14" creationId="{78F6FCB2-ABE5-4BA8-21EE-16EB06A5417C}"/>
          </ac:spMkLst>
        </pc:spChg>
        <pc:spChg chg="add mod">
          <ac:chgData name="Etienne BOISGUERIN - Axoé" userId="9cd55d66-b651-4b37-924f-6d6dc3ed7690" providerId="ADAL" clId="{7C30165E-C412-4678-B1A3-FB295174EBC5}" dt="2024-12-16T21:47:01.431" v="1524" actId="20577"/>
          <ac:spMkLst>
            <pc:docMk/>
            <pc:sldMk cId="2332264724" sldId="346"/>
            <ac:spMk id="15" creationId="{1AA9D709-AA04-7289-013B-597FC89ED836}"/>
          </ac:spMkLst>
        </pc:spChg>
        <pc:spChg chg="add mod">
          <ac:chgData name="Etienne BOISGUERIN - Axoé" userId="9cd55d66-b651-4b37-924f-6d6dc3ed7690" providerId="ADAL" clId="{7C30165E-C412-4678-B1A3-FB295174EBC5}" dt="2024-12-16T21:46:52.276" v="1513"/>
          <ac:spMkLst>
            <pc:docMk/>
            <pc:sldMk cId="2332264724" sldId="346"/>
            <ac:spMk id="16" creationId="{CC6242D2-3AAD-1A7F-5E05-E398FDE91D5A}"/>
          </ac:spMkLst>
        </pc:spChg>
        <pc:spChg chg="add mod">
          <ac:chgData name="Etienne BOISGUERIN - Axoé" userId="9cd55d66-b651-4b37-924f-6d6dc3ed7690" providerId="ADAL" clId="{7C30165E-C412-4678-B1A3-FB295174EBC5}" dt="2024-12-16T21:52:01.206" v="1654" actId="404"/>
          <ac:spMkLst>
            <pc:docMk/>
            <pc:sldMk cId="2332264724" sldId="346"/>
            <ac:spMk id="22" creationId="{955F8102-F552-AF04-9F81-E4FF6FD05AF5}"/>
          </ac:spMkLst>
        </pc:spChg>
        <pc:graphicFrameChg chg="add mod">
          <ac:chgData name="Etienne BOISGUERIN - Axoé" userId="9cd55d66-b651-4b37-924f-6d6dc3ed7690" providerId="ADAL" clId="{7C30165E-C412-4678-B1A3-FB295174EBC5}" dt="2024-12-16T21:48:51.695" v="1581"/>
          <ac:graphicFrameMkLst>
            <pc:docMk/>
            <pc:sldMk cId="2332264724" sldId="346"/>
            <ac:graphicFrameMk id="17" creationId="{5AF5D4AB-114F-7E54-53A6-DFBDD6BE8095}"/>
          </ac:graphicFrameMkLst>
        </pc:graphicFrameChg>
        <pc:picChg chg="add del mod">
          <ac:chgData name="Etienne BOISGUERIN - Axoé" userId="9cd55d66-b651-4b37-924f-6d6dc3ed7690" providerId="ADAL" clId="{7C30165E-C412-4678-B1A3-FB295174EBC5}" dt="2024-12-16T21:46:01.187" v="1505" actId="478"/>
          <ac:picMkLst>
            <pc:docMk/>
            <pc:sldMk cId="2332264724" sldId="346"/>
            <ac:picMk id="2" creationId="{B69B8A6E-2053-8924-C0F9-7BE47D65696E}"/>
          </ac:picMkLst>
        </pc:picChg>
        <pc:picChg chg="add mod">
          <ac:chgData name="Etienne BOISGUERIN - Axoé" userId="9cd55d66-b651-4b37-924f-6d6dc3ed7690" providerId="ADAL" clId="{7C30165E-C412-4678-B1A3-FB295174EBC5}" dt="2024-12-16T21:48:34.329" v="1579" actId="1076"/>
          <ac:picMkLst>
            <pc:docMk/>
            <pc:sldMk cId="2332264724" sldId="346"/>
            <ac:picMk id="6" creationId="{42529DDB-7607-F8B9-4ED1-2CB23A26B23C}"/>
          </ac:picMkLst>
        </pc:picChg>
        <pc:picChg chg="add mod">
          <ac:chgData name="Etienne BOISGUERIN - Axoé" userId="9cd55d66-b651-4b37-924f-6d6dc3ed7690" providerId="ADAL" clId="{7C30165E-C412-4678-B1A3-FB295174EBC5}" dt="2024-12-16T21:48:38.137" v="1580" actId="1076"/>
          <ac:picMkLst>
            <pc:docMk/>
            <pc:sldMk cId="2332264724" sldId="346"/>
            <ac:picMk id="7" creationId="{F60251A1-019A-B49E-8E17-CA60BED5E745}"/>
          </ac:picMkLst>
        </pc:picChg>
        <pc:picChg chg="add mod">
          <ac:chgData name="Etienne BOISGUERIN - Axoé" userId="9cd55d66-b651-4b37-924f-6d6dc3ed7690" providerId="ADAL" clId="{7C30165E-C412-4678-B1A3-FB295174EBC5}" dt="2024-12-16T21:48:34.329" v="1579" actId="1076"/>
          <ac:picMkLst>
            <pc:docMk/>
            <pc:sldMk cId="2332264724" sldId="346"/>
            <ac:picMk id="9" creationId="{5F777128-2670-5B60-4A20-286C731444F1}"/>
          </ac:picMkLst>
        </pc:picChg>
        <pc:picChg chg="add mod">
          <ac:chgData name="Etienne BOISGUERIN - Axoé" userId="9cd55d66-b651-4b37-924f-6d6dc3ed7690" providerId="ADAL" clId="{7C30165E-C412-4678-B1A3-FB295174EBC5}" dt="2024-12-16T21:50:54.556" v="1598" actId="1076"/>
          <ac:picMkLst>
            <pc:docMk/>
            <pc:sldMk cId="2332264724" sldId="346"/>
            <ac:picMk id="10" creationId="{B73E56D4-3A32-E000-7000-AC662871574A}"/>
          </ac:picMkLst>
        </pc:picChg>
        <pc:picChg chg="add mod">
          <ac:chgData name="Etienne BOISGUERIN - Axoé" userId="9cd55d66-b651-4b37-924f-6d6dc3ed7690" providerId="ADAL" clId="{7C30165E-C412-4678-B1A3-FB295174EBC5}" dt="2024-12-16T21:50:52.105" v="1597" actId="14100"/>
          <ac:picMkLst>
            <pc:docMk/>
            <pc:sldMk cId="2332264724" sldId="346"/>
            <ac:picMk id="12" creationId="{06A12266-B11F-7CCC-D20A-6EFC72EB2A1E}"/>
          </ac:picMkLst>
        </pc:picChg>
        <pc:picChg chg="add mod">
          <ac:chgData name="Etienne BOISGUERIN - Axoé" userId="9cd55d66-b651-4b37-924f-6d6dc3ed7690" providerId="ADAL" clId="{7C30165E-C412-4678-B1A3-FB295174EBC5}" dt="2024-12-16T21:50:52.105" v="1597" actId="14100"/>
          <ac:picMkLst>
            <pc:docMk/>
            <pc:sldMk cId="2332264724" sldId="346"/>
            <ac:picMk id="13" creationId="{4FEFEB0E-2196-F518-C095-CCC7EF6D69E9}"/>
          </ac:picMkLst>
        </pc:picChg>
        <pc:picChg chg="add mod">
          <ac:chgData name="Etienne BOISGUERIN - Axoé" userId="9cd55d66-b651-4b37-924f-6d6dc3ed7690" providerId="ADAL" clId="{7C30165E-C412-4678-B1A3-FB295174EBC5}" dt="2024-12-16T21:51:02.653" v="1600" actId="1076"/>
          <ac:picMkLst>
            <pc:docMk/>
            <pc:sldMk cId="2332264724" sldId="346"/>
            <ac:picMk id="19" creationId="{78C95CCC-8C93-E677-1838-FD204B4746D6}"/>
          </ac:picMkLst>
        </pc:picChg>
        <pc:picChg chg="add mod">
          <ac:chgData name="Etienne BOISGUERIN - Axoé" userId="9cd55d66-b651-4b37-924f-6d6dc3ed7690" providerId="ADAL" clId="{7C30165E-C412-4678-B1A3-FB295174EBC5}" dt="2024-12-16T21:50:59.811" v="1599" actId="1076"/>
          <ac:picMkLst>
            <pc:docMk/>
            <pc:sldMk cId="2332264724" sldId="346"/>
            <ac:picMk id="21" creationId="{B8AA3DB1-BC23-8FBE-3BAB-6F8CBACF4B07}"/>
          </ac:picMkLst>
        </pc:picChg>
        <pc:picChg chg="add del mod">
          <ac:chgData name="Etienne BOISGUERIN - Axoé" userId="9cd55d66-b651-4b37-924f-6d6dc3ed7690" providerId="ADAL" clId="{7C30165E-C412-4678-B1A3-FB295174EBC5}" dt="2024-12-16T21:49:03.736" v="1588"/>
          <ac:picMkLst>
            <pc:docMk/>
            <pc:sldMk cId="2332264724" sldId="346"/>
            <ac:picMk id="1025" creationId="{A15FC9DC-487B-08A4-4FDB-B95C90BDB145}"/>
          </ac:picMkLst>
        </pc:picChg>
        <pc:picChg chg="add del mod">
          <ac:chgData name="Etienne BOISGUERIN - Axoé" userId="9cd55d66-b651-4b37-924f-6d6dc3ed7690" providerId="ADAL" clId="{7C30165E-C412-4678-B1A3-FB295174EBC5}" dt="2024-12-16T21:49:03.736" v="1588"/>
          <ac:picMkLst>
            <pc:docMk/>
            <pc:sldMk cId="2332264724" sldId="346"/>
            <ac:picMk id="1026" creationId="{C00A7B29-0E79-2767-1151-48B6EF92D8C8}"/>
          </ac:picMkLst>
        </pc:picChg>
        <pc:picChg chg="add del mod">
          <ac:chgData name="Etienne BOISGUERIN - Axoé" userId="9cd55d66-b651-4b37-924f-6d6dc3ed7690" providerId="ADAL" clId="{7C30165E-C412-4678-B1A3-FB295174EBC5}" dt="2024-12-16T21:49:03.736" v="1588"/>
          <ac:picMkLst>
            <pc:docMk/>
            <pc:sldMk cId="2332264724" sldId="346"/>
            <ac:picMk id="1027" creationId="{0AFE38BC-4F38-9FF2-8BF1-E15A8192D3DD}"/>
          </ac:picMkLst>
        </pc:picChg>
      </pc:sldChg>
      <pc:sldChg chg="addSp delSp modSp mod ord">
        <pc:chgData name="Etienne BOISGUERIN - Axoé" userId="9cd55d66-b651-4b37-924f-6d6dc3ed7690" providerId="ADAL" clId="{7C30165E-C412-4678-B1A3-FB295174EBC5}" dt="2024-12-16T22:01:32.688" v="1945"/>
        <pc:sldMkLst>
          <pc:docMk/>
          <pc:sldMk cId="1962738501" sldId="349"/>
        </pc:sldMkLst>
        <pc:spChg chg="add mod">
          <ac:chgData name="Etienne BOISGUERIN - Axoé" userId="9cd55d66-b651-4b37-924f-6d6dc3ed7690" providerId="ADAL" clId="{7C30165E-C412-4678-B1A3-FB295174EBC5}" dt="2024-12-16T22:01:32.688" v="1945"/>
          <ac:spMkLst>
            <pc:docMk/>
            <pc:sldMk cId="1962738501" sldId="349"/>
            <ac:spMk id="8" creationId="{B4B4DA84-E4B7-1AD8-8D2E-BED739FF1FE1}"/>
          </ac:spMkLst>
        </pc:spChg>
        <pc:spChg chg="mod">
          <ac:chgData name="Etienne BOISGUERIN - Axoé" userId="9cd55d66-b651-4b37-924f-6d6dc3ed7690" providerId="ADAL" clId="{7C30165E-C412-4678-B1A3-FB295174EBC5}" dt="2024-12-16T21:59:27.446" v="1899" actId="14100"/>
          <ac:spMkLst>
            <pc:docMk/>
            <pc:sldMk cId="1962738501" sldId="349"/>
            <ac:spMk id="16" creationId="{849C8EEB-072E-8469-9F1F-9AFCB1B10F98}"/>
          </ac:spMkLst>
        </pc:spChg>
        <pc:spChg chg="mod">
          <ac:chgData name="Etienne BOISGUERIN - Axoé" userId="9cd55d66-b651-4b37-924f-6d6dc3ed7690" providerId="ADAL" clId="{7C30165E-C412-4678-B1A3-FB295174EBC5}" dt="2024-12-16T21:46:30.889" v="1510"/>
          <ac:spMkLst>
            <pc:docMk/>
            <pc:sldMk cId="1962738501" sldId="349"/>
            <ac:spMk id="17" creationId="{C13B786B-81CA-27EB-F4A0-84B458AB1BDC}"/>
          </ac:spMkLst>
        </pc:spChg>
        <pc:picChg chg="add mod">
          <ac:chgData name="Etienne BOISGUERIN - Axoé" userId="9cd55d66-b651-4b37-924f-6d6dc3ed7690" providerId="ADAL" clId="{7C30165E-C412-4678-B1A3-FB295174EBC5}" dt="2024-12-16T22:01:10.655" v="1940" actId="1076"/>
          <ac:picMkLst>
            <pc:docMk/>
            <pc:sldMk cId="1962738501" sldId="349"/>
            <ac:picMk id="2" creationId="{A0E57BAD-839D-4DAC-393C-8E18862FCA84}"/>
          </ac:picMkLst>
        </pc:picChg>
        <pc:picChg chg="add del mod">
          <ac:chgData name="Etienne BOISGUERIN - Axoé" userId="9cd55d66-b651-4b37-924f-6d6dc3ed7690" providerId="ADAL" clId="{7C30165E-C412-4678-B1A3-FB295174EBC5}" dt="2024-12-16T21:27:37.326" v="1125" actId="478"/>
          <ac:picMkLst>
            <pc:docMk/>
            <pc:sldMk cId="1962738501" sldId="349"/>
            <ac:picMk id="6" creationId="{BAE08B53-3D75-A228-A305-9E489E78576D}"/>
          </ac:picMkLst>
        </pc:picChg>
        <pc:picChg chg="add del mod">
          <ac:chgData name="Etienne BOISGUERIN - Axoé" userId="9cd55d66-b651-4b37-924f-6d6dc3ed7690" providerId="ADAL" clId="{7C30165E-C412-4678-B1A3-FB295174EBC5}" dt="2024-12-16T21:27:30.638" v="1123" actId="478"/>
          <ac:picMkLst>
            <pc:docMk/>
            <pc:sldMk cId="1962738501" sldId="349"/>
            <ac:picMk id="7" creationId="{3591DC2E-6228-D3AD-F139-8A2A260327F4}"/>
          </ac:picMkLst>
        </pc:picChg>
        <pc:picChg chg="add mod">
          <ac:chgData name="Etienne BOISGUERIN - Axoé" userId="9cd55d66-b651-4b37-924f-6d6dc3ed7690" providerId="ADAL" clId="{7C30165E-C412-4678-B1A3-FB295174EBC5}" dt="2024-12-16T22:01:00" v="1938" actId="1076"/>
          <ac:picMkLst>
            <pc:docMk/>
            <pc:sldMk cId="1962738501" sldId="349"/>
            <ac:picMk id="9" creationId="{78B5401D-0683-6619-6967-7E52C45A8727}"/>
          </ac:picMkLst>
        </pc:picChg>
        <pc:picChg chg="add mod">
          <ac:chgData name="Etienne BOISGUERIN - Axoé" userId="9cd55d66-b651-4b37-924f-6d6dc3ed7690" providerId="ADAL" clId="{7C30165E-C412-4678-B1A3-FB295174EBC5}" dt="2024-12-16T22:01:12.838" v="1941" actId="1076"/>
          <ac:picMkLst>
            <pc:docMk/>
            <pc:sldMk cId="1962738501" sldId="349"/>
            <ac:picMk id="10" creationId="{A189D12E-D127-F2F8-CB3A-753780BA7280}"/>
          </ac:picMkLst>
        </pc:picChg>
        <pc:picChg chg="mod ord">
          <ac:chgData name="Etienne BOISGUERIN - Axoé" userId="9cd55d66-b651-4b37-924f-6d6dc3ed7690" providerId="ADAL" clId="{7C30165E-C412-4678-B1A3-FB295174EBC5}" dt="2024-12-16T22:01:06.992" v="1939" actId="166"/>
          <ac:picMkLst>
            <pc:docMk/>
            <pc:sldMk cId="1962738501" sldId="349"/>
            <ac:picMk id="19" creationId="{398ED35F-D4E5-3D56-A52D-EC6D18857615}"/>
          </ac:picMkLst>
        </pc:picChg>
      </pc:sldChg>
      <pc:sldChg chg="ord">
        <pc:chgData name="Etienne BOISGUERIN - Axoé" userId="9cd55d66-b651-4b37-924f-6d6dc3ed7690" providerId="ADAL" clId="{7C30165E-C412-4678-B1A3-FB295174EBC5}" dt="2024-12-16T21:41:31.214" v="1483"/>
        <pc:sldMkLst>
          <pc:docMk/>
          <pc:sldMk cId="795063298" sldId="350"/>
        </pc:sldMkLst>
      </pc:sldChg>
      <pc:sldChg chg="addSp delSp modSp mod">
        <pc:chgData name="Etienne BOISGUERIN - Axoé" userId="9cd55d66-b651-4b37-924f-6d6dc3ed7690" providerId="ADAL" clId="{7C30165E-C412-4678-B1A3-FB295174EBC5}" dt="2024-12-16T21:17:44.558" v="1098" actId="20577"/>
        <pc:sldMkLst>
          <pc:docMk/>
          <pc:sldMk cId="4072871137" sldId="351"/>
        </pc:sldMkLst>
        <pc:spChg chg="del mod">
          <ac:chgData name="Etienne BOISGUERIN - Axoé" userId="9cd55d66-b651-4b37-924f-6d6dc3ed7690" providerId="ADAL" clId="{7C30165E-C412-4678-B1A3-FB295174EBC5}" dt="2024-12-16T17:35:11.364" v="30" actId="478"/>
          <ac:spMkLst>
            <pc:docMk/>
            <pc:sldMk cId="4072871137" sldId="351"/>
            <ac:spMk id="6" creationId="{152CA3C2-6D37-B4FC-0B9B-BA515935DD85}"/>
          </ac:spMkLst>
        </pc:spChg>
        <pc:spChg chg="add mod">
          <ac:chgData name="Etienne BOISGUERIN - Axoé" userId="9cd55d66-b651-4b37-924f-6d6dc3ed7690" providerId="ADAL" clId="{7C30165E-C412-4678-B1A3-FB295174EBC5}" dt="2024-12-16T20:36:53.283" v="480" actId="20577"/>
          <ac:spMkLst>
            <pc:docMk/>
            <pc:sldMk cId="4072871137" sldId="351"/>
            <ac:spMk id="6" creationId="{FCB7BBCA-25B8-3BB0-70B5-F9F671853255}"/>
          </ac:spMkLst>
        </pc:spChg>
        <pc:spChg chg="del">
          <ac:chgData name="Etienne BOISGUERIN - Axoé" userId="9cd55d66-b651-4b37-924f-6d6dc3ed7690" providerId="ADAL" clId="{7C30165E-C412-4678-B1A3-FB295174EBC5}" dt="2024-12-16T20:57:10.005" v="485" actId="478"/>
          <ac:spMkLst>
            <pc:docMk/>
            <pc:sldMk cId="4072871137" sldId="351"/>
            <ac:spMk id="7" creationId="{CF7D9169-B19B-E673-27A3-5357F5FF5D2E}"/>
          </ac:spMkLst>
        </pc:spChg>
        <pc:spChg chg="add mod">
          <ac:chgData name="Etienne BOISGUERIN - Axoé" userId="9cd55d66-b651-4b37-924f-6d6dc3ed7690" providerId="ADAL" clId="{7C30165E-C412-4678-B1A3-FB295174EBC5}" dt="2024-12-16T20:36:38.934" v="441"/>
          <ac:spMkLst>
            <pc:docMk/>
            <pc:sldMk cId="4072871137" sldId="351"/>
            <ac:spMk id="8" creationId="{D2898C09-C7B9-E5A8-3A20-4F7710E21933}"/>
          </ac:spMkLst>
        </pc:spChg>
        <pc:spChg chg="add mod">
          <ac:chgData name="Etienne BOISGUERIN - Axoé" userId="9cd55d66-b651-4b37-924f-6d6dc3ed7690" providerId="ADAL" clId="{7C30165E-C412-4678-B1A3-FB295174EBC5}" dt="2024-12-16T21:09:14.820" v="953" actId="1036"/>
          <ac:spMkLst>
            <pc:docMk/>
            <pc:sldMk cId="4072871137" sldId="351"/>
            <ac:spMk id="12" creationId="{81C7A142-138A-2523-074B-A4645ADEA64D}"/>
          </ac:spMkLst>
        </pc:spChg>
        <pc:spChg chg="add mod">
          <ac:chgData name="Etienne BOISGUERIN - Axoé" userId="9cd55d66-b651-4b37-924f-6d6dc3ed7690" providerId="ADAL" clId="{7C30165E-C412-4678-B1A3-FB295174EBC5}" dt="2024-12-16T21:09:20.963" v="954" actId="1076"/>
          <ac:spMkLst>
            <pc:docMk/>
            <pc:sldMk cId="4072871137" sldId="351"/>
            <ac:spMk id="13" creationId="{DD7FF44B-2BF3-B96B-D3A3-C8DF28E85DC3}"/>
          </ac:spMkLst>
        </pc:spChg>
        <pc:spChg chg="add mod">
          <ac:chgData name="Etienne BOISGUERIN - Axoé" userId="9cd55d66-b651-4b37-924f-6d6dc3ed7690" providerId="ADAL" clId="{7C30165E-C412-4678-B1A3-FB295174EBC5}" dt="2024-12-16T21:08:52.920" v="947" actId="1076"/>
          <ac:spMkLst>
            <pc:docMk/>
            <pc:sldMk cId="4072871137" sldId="351"/>
            <ac:spMk id="14" creationId="{0222F3DC-FB21-00A0-6BE9-20A263809B6F}"/>
          </ac:spMkLst>
        </pc:spChg>
        <pc:spChg chg="add mod">
          <ac:chgData name="Etienne BOISGUERIN - Axoé" userId="9cd55d66-b651-4b37-924f-6d6dc3ed7690" providerId="ADAL" clId="{7C30165E-C412-4678-B1A3-FB295174EBC5}" dt="2024-12-16T21:09:03.802" v="950" actId="1076"/>
          <ac:spMkLst>
            <pc:docMk/>
            <pc:sldMk cId="4072871137" sldId="351"/>
            <ac:spMk id="15" creationId="{A2719F09-0B5D-3A68-738A-1F8532034E54}"/>
          </ac:spMkLst>
        </pc:spChg>
        <pc:spChg chg="add del mod">
          <ac:chgData name="Etienne BOISGUERIN - Axoé" userId="9cd55d66-b651-4b37-924f-6d6dc3ed7690" providerId="ADAL" clId="{7C30165E-C412-4678-B1A3-FB295174EBC5}" dt="2024-12-16T21:08:38.443" v="942"/>
          <ac:spMkLst>
            <pc:docMk/>
            <pc:sldMk cId="4072871137" sldId="351"/>
            <ac:spMk id="16" creationId="{C1511875-7C27-C23B-13B1-3F4A9A7160DE}"/>
          </ac:spMkLst>
        </pc:spChg>
        <pc:spChg chg="add mod">
          <ac:chgData name="Etienne BOISGUERIN - Axoé" userId="9cd55d66-b651-4b37-924f-6d6dc3ed7690" providerId="ADAL" clId="{7C30165E-C412-4678-B1A3-FB295174EBC5}" dt="2024-12-16T21:14:47.467" v="982" actId="1076"/>
          <ac:spMkLst>
            <pc:docMk/>
            <pc:sldMk cId="4072871137" sldId="351"/>
            <ac:spMk id="20" creationId="{18288832-E53D-4D73-9DD9-2163CA8E75F6}"/>
          </ac:spMkLst>
        </pc:spChg>
        <pc:spChg chg="add del mod">
          <ac:chgData name="Etienne BOISGUERIN - Axoé" userId="9cd55d66-b651-4b37-924f-6d6dc3ed7690" providerId="ADAL" clId="{7C30165E-C412-4678-B1A3-FB295174EBC5}" dt="2024-12-16T21:14:32.352" v="978"/>
          <ac:spMkLst>
            <pc:docMk/>
            <pc:sldMk cId="4072871137" sldId="351"/>
            <ac:spMk id="21" creationId="{BBC44EE8-D39B-F1B7-7C49-338EA8D3EAA5}"/>
          </ac:spMkLst>
        </pc:spChg>
        <pc:spChg chg="add mod">
          <ac:chgData name="Etienne BOISGUERIN - Axoé" userId="9cd55d66-b651-4b37-924f-6d6dc3ed7690" providerId="ADAL" clId="{7C30165E-C412-4678-B1A3-FB295174EBC5}" dt="2024-12-16T21:15:13.552" v="1023" actId="20577"/>
          <ac:spMkLst>
            <pc:docMk/>
            <pc:sldMk cId="4072871137" sldId="351"/>
            <ac:spMk id="22" creationId="{EF8BC8AB-FF5E-5333-9C46-76A1975381B9}"/>
          </ac:spMkLst>
        </pc:spChg>
        <pc:spChg chg="add mod">
          <ac:chgData name="Etienne BOISGUERIN - Axoé" userId="9cd55d66-b651-4b37-924f-6d6dc3ed7690" providerId="ADAL" clId="{7C30165E-C412-4678-B1A3-FB295174EBC5}" dt="2024-12-16T21:17:07.303" v="1053" actId="122"/>
          <ac:spMkLst>
            <pc:docMk/>
            <pc:sldMk cId="4072871137" sldId="351"/>
            <ac:spMk id="27" creationId="{A2588EF5-4359-675C-3597-C979DAABE8A7}"/>
          </ac:spMkLst>
        </pc:spChg>
        <pc:spChg chg="add mod">
          <ac:chgData name="Etienne BOISGUERIN - Axoé" userId="9cd55d66-b651-4b37-924f-6d6dc3ed7690" providerId="ADAL" clId="{7C30165E-C412-4678-B1A3-FB295174EBC5}" dt="2024-12-16T21:17:25.691" v="1079" actId="20577"/>
          <ac:spMkLst>
            <pc:docMk/>
            <pc:sldMk cId="4072871137" sldId="351"/>
            <ac:spMk id="28" creationId="{050A07E4-6097-83A6-AD34-2703A378B101}"/>
          </ac:spMkLst>
        </pc:spChg>
        <pc:spChg chg="add mod">
          <ac:chgData name="Etienne BOISGUERIN - Axoé" userId="9cd55d66-b651-4b37-924f-6d6dc3ed7690" providerId="ADAL" clId="{7C30165E-C412-4678-B1A3-FB295174EBC5}" dt="2024-12-16T21:17:44.558" v="1098" actId="20577"/>
          <ac:spMkLst>
            <pc:docMk/>
            <pc:sldMk cId="4072871137" sldId="351"/>
            <ac:spMk id="29" creationId="{1874EE6E-51AC-90DA-B3CF-D32B58B87FCF}"/>
          </ac:spMkLst>
        </pc:spChg>
        <pc:picChg chg="add mod">
          <ac:chgData name="Etienne BOISGUERIN - Axoé" userId="9cd55d66-b651-4b37-924f-6d6dc3ed7690" providerId="ADAL" clId="{7C30165E-C412-4678-B1A3-FB295174EBC5}" dt="2024-12-16T21:14:14.786" v="968" actId="1076"/>
          <ac:picMkLst>
            <pc:docMk/>
            <pc:sldMk cId="4072871137" sldId="351"/>
            <ac:picMk id="9" creationId="{93E7F9C0-EC42-562D-5C60-17A2D3A2D22B}"/>
          </ac:picMkLst>
        </pc:picChg>
        <pc:picChg chg="add mod">
          <ac:chgData name="Etienne BOISGUERIN - Axoé" userId="9cd55d66-b651-4b37-924f-6d6dc3ed7690" providerId="ADAL" clId="{7C30165E-C412-4678-B1A3-FB295174EBC5}" dt="2024-12-16T21:14:11.332" v="967" actId="1076"/>
          <ac:picMkLst>
            <pc:docMk/>
            <pc:sldMk cId="4072871137" sldId="351"/>
            <ac:picMk id="10" creationId="{BD2FCC7D-CDAC-F979-957B-C5A24946E83F}"/>
          </ac:picMkLst>
        </pc:picChg>
        <pc:picChg chg="add mod">
          <ac:chgData name="Etienne BOISGUERIN - Axoé" userId="9cd55d66-b651-4b37-924f-6d6dc3ed7690" providerId="ADAL" clId="{7C30165E-C412-4678-B1A3-FB295174EBC5}" dt="2024-12-16T21:14:17.772" v="969" actId="1076"/>
          <ac:picMkLst>
            <pc:docMk/>
            <pc:sldMk cId="4072871137" sldId="351"/>
            <ac:picMk id="11" creationId="{F3F6B65A-02BE-4172-0F95-53E09680BC9D}"/>
          </ac:picMkLst>
        </pc:picChg>
        <pc:picChg chg="add mod ord">
          <ac:chgData name="Etienne BOISGUERIN - Axoé" userId="9cd55d66-b651-4b37-924f-6d6dc3ed7690" providerId="ADAL" clId="{7C30165E-C412-4678-B1A3-FB295174EBC5}" dt="2024-12-16T21:08:59.510" v="949" actId="14100"/>
          <ac:picMkLst>
            <pc:docMk/>
            <pc:sldMk cId="4072871137" sldId="351"/>
            <ac:picMk id="17" creationId="{496480FE-0884-818B-6D53-C04751EF8B21}"/>
          </ac:picMkLst>
        </pc:picChg>
        <pc:picChg chg="add mod">
          <ac:chgData name="Etienne BOISGUERIN - Axoé" userId="9cd55d66-b651-4b37-924f-6d6dc3ed7690" providerId="ADAL" clId="{7C30165E-C412-4678-B1A3-FB295174EBC5}" dt="2024-12-16T21:08:49.038" v="946" actId="14100"/>
          <ac:picMkLst>
            <pc:docMk/>
            <pc:sldMk cId="4072871137" sldId="351"/>
            <ac:picMk id="19" creationId="{9F6B40CE-781B-95C3-CE50-61095DBB5672}"/>
          </ac:picMkLst>
        </pc:picChg>
        <pc:picChg chg="add mod">
          <ac:chgData name="Etienne BOISGUERIN - Axoé" userId="9cd55d66-b651-4b37-924f-6d6dc3ed7690" providerId="ADAL" clId="{7C30165E-C412-4678-B1A3-FB295174EBC5}" dt="2024-12-16T21:15:55.071" v="1032" actId="1076"/>
          <ac:picMkLst>
            <pc:docMk/>
            <pc:sldMk cId="4072871137" sldId="351"/>
            <ac:picMk id="23" creationId="{3A8368D2-90E6-4E8A-8F90-832DAB61EBE6}"/>
          </ac:picMkLst>
        </pc:picChg>
        <pc:picChg chg="add mod">
          <ac:chgData name="Etienne BOISGUERIN - Axoé" userId="9cd55d66-b651-4b37-924f-6d6dc3ed7690" providerId="ADAL" clId="{7C30165E-C412-4678-B1A3-FB295174EBC5}" dt="2024-12-16T21:15:23.487" v="1025" actId="14100"/>
          <ac:picMkLst>
            <pc:docMk/>
            <pc:sldMk cId="4072871137" sldId="351"/>
            <ac:picMk id="24" creationId="{9D7A71CB-3B4D-74C3-B7CE-41A5B1E8002A}"/>
          </ac:picMkLst>
        </pc:picChg>
        <pc:picChg chg="add mod">
          <ac:chgData name="Etienne BOISGUERIN - Axoé" userId="9cd55d66-b651-4b37-924f-6d6dc3ed7690" providerId="ADAL" clId="{7C30165E-C412-4678-B1A3-FB295174EBC5}" dt="2024-12-16T21:15:45.918" v="1031" actId="1076"/>
          <ac:picMkLst>
            <pc:docMk/>
            <pc:sldMk cId="4072871137" sldId="351"/>
            <ac:picMk id="25" creationId="{B71CA4E1-0856-176F-D609-3DFA60E8E810}"/>
          </ac:picMkLst>
        </pc:picChg>
        <pc:picChg chg="add mod">
          <ac:chgData name="Etienne BOISGUERIN - Axoé" userId="9cd55d66-b651-4b37-924f-6d6dc3ed7690" providerId="ADAL" clId="{7C30165E-C412-4678-B1A3-FB295174EBC5}" dt="2024-12-16T21:15:40.054" v="1030" actId="1076"/>
          <ac:picMkLst>
            <pc:docMk/>
            <pc:sldMk cId="4072871137" sldId="351"/>
            <ac:picMk id="26" creationId="{B9543689-34AE-982A-B5F9-6DFCCDA25967}"/>
          </ac:picMkLst>
        </pc:picChg>
      </pc:sldChg>
      <pc:sldChg chg="delSp modSp mod">
        <pc:chgData name="Etienne BOISGUERIN - Axoé" userId="9cd55d66-b651-4b37-924f-6d6dc3ed7690" providerId="ADAL" clId="{7C30165E-C412-4678-B1A3-FB295174EBC5}" dt="2024-12-17T09:59:16.699" v="3448" actId="6549"/>
        <pc:sldMkLst>
          <pc:docMk/>
          <pc:sldMk cId="3342398844" sldId="354"/>
        </pc:sldMkLst>
        <pc:spChg chg="del">
          <ac:chgData name="Etienne BOISGUERIN - Axoé" userId="9cd55d66-b651-4b37-924f-6d6dc3ed7690" providerId="ADAL" clId="{7C30165E-C412-4678-B1A3-FB295174EBC5}" dt="2024-12-16T21:52:11.748" v="1656" actId="478"/>
          <ac:spMkLst>
            <pc:docMk/>
            <pc:sldMk cId="3342398844" sldId="354"/>
            <ac:spMk id="3" creationId="{4A013487-9E19-F4F8-3DD5-361261F0F79D}"/>
          </ac:spMkLst>
        </pc:spChg>
        <pc:spChg chg="mod">
          <ac:chgData name="Etienne BOISGUERIN - Axoé" userId="9cd55d66-b651-4b37-924f-6d6dc3ed7690" providerId="ADAL" clId="{7C30165E-C412-4678-B1A3-FB295174EBC5}" dt="2024-12-17T09:59:16.699" v="3448" actId="6549"/>
          <ac:spMkLst>
            <pc:docMk/>
            <pc:sldMk cId="3342398844" sldId="354"/>
            <ac:spMk id="7" creationId="{A70BB863-9189-A9C9-8C86-40300A5FABC7}"/>
          </ac:spMkLst>
        </pc:spChg>
      </pc:sldChg>
      <pc:sldChg chg="addSp delSp modSp mod">
        <pc:chgData name="Etienne BOISGUERIN - Axoé" userId="9cd55d66-b651-4b37-924f-6d6dc3ed7690" providerId="ADAL" clId="{7C30165E-C412-4678-B1A3-FB295174EBC5}" dt="2024-12-16T22:33:01.006" v="3078" actId="20577"/>
        <pc:sldMkLst>
          <pc:docMk/>
          <pc:sldMk cId="20206414" sldId="355"/>
        </pc:sldMkLst>
        <pc:spChg chg="del">
          <ac:chgData name="Etienne BOISGUERIN - Axoé" userId="9cd55d66-b651-4b37-924f-6d6dc3ed7690" providerId="ADAL" clId="{7C30165E-C412-4678-B1A3-FB295174EBC5}" dt="2024-12-16T22:15:50.820" v="2873" actId="478"/>
          <ac:spMkLst>
            <pc:docMk/>
            <pc:sldMk cId="20206414" sldId="355"/>
            <ac:spMk id="2" creationId="{C41C8339-0969-64C6-B0D9-48DFE45F09DB}"/>
          </ac:spMkLst>
        </pc:spChg>
        <pc:spChg chg="del">
          <ac:chgData name="Etienne BOISGUERIN - Axoé" userId="9cd55d66-b651-4b37-924f-6d6dc3ed7690" providerId="ADAL" clId="{7C30165E-C412-4678-B1A3-FB295174EBC5}" dt="2024-12-16T20:18:44.758" v="81" actId="478"/>
          <ac:spMkLst>
            <pc:docMk/>
            <pc:sldMk cId="20206414" sldId="355"/>
            <ac:spMk id="7" creationId="{65E8639F-1ED4-DDB3-09FB-831455594843}"/>
          </ac:spMkLst>
        </pc:spChg>
        <pc:spChg chg="add mod">
          <ac:chgData name="Etienne BOISGUERIN - Axoé" userId="9cd55d66-b651-4b37-924f-6d6dc3ed7690" providerId="ADAL" clId="{7C30165E-C412-4678-B1A3-FB295174EBC5}" dt="2024-12-16T20:18:51.566" v="82" actId="767"/>
          <ac:spMkLst>
            <pc:docMk/>
            <pc:sldMk cId="20206414" sldId="355"/>
            <ac:spMk id="8" creationId="{4F9ED852-615F-47E4-01F9-5B81DC387E61}"/>
          </ac:spMkLst>
        </pc:spChg>
        <pc:spChg chg="add mod">
          <ac:chgData name="Etienne BOISGUERIN - Axoé" userId="9cd55d66-b651-4b37-924f-6d6dc3ed7690" providerId="ADAL" clId="{7C30165E-C412-4678-B1A3-FB295174EBC5}" dt="2024-12-16T22:02:33.919" v="1947"/>
          <ac:spMkLst>
            <pc:docMk/>
            <pc:sldMk cId="20206414" sldId="355"/>
            <ac:spMk id="9" creationId="{6677F901-8C37-581B-461C-3483A7565834}"/>
          </ac:spMkLst>
        </pc:spChg>
        <pc:spChg chg="add mod">
          <ac:chgData name="Etienne BOISGUERIN - Axoé" userId="9cd55d66-b651-4b37-924f-6d6dc3ed7690" providerId="ADAL" clId="{7C30165E-C412-4678-B1A3-FB295174EBC5}" dt="2024-12-16T22:33:01.006" v="3078" actId="20577"/>
          <ac:spMkLst>
            <pc:docMk/>
            <pc:sldMk cId="20206414" sldId="355"/>
            <ac:spMk id="10" creationId="{4D512524-A767-1EBB-B5D1-B88F2E926063}"/>
          </ac:spMkLst>
        </pc:spChg>
      </pc:sldChg>
      <pc:sldChg chg="addSp modSp add del mod">
        <pc:chgData name="Etienne BOISGUERIN - Axoé" userId="9cd55d66-b651-4b37-924f-6d6dc3ed7690" providerId="ADAL" clId="{7C30165E-C412-4678-B1A3-FB295174EBC5}" dt="2024-12-16T20:31:42.963" v="344" actId="108"/>
        <pc:sldMkLst>
          <pc:docMk/>
          <pc:sldMk cId="2331334235" sldId="369"/>
        </pc:sldMkLst>
        <pc:spChg chg="add mod">
          <ac:chgData name="Etienne BOISGUERIN - Axoé" userId="9cd55d66-b651-4b37-924f-6d6dc3ed7690" providerId="ADAL" clId="{7C30165E-C412-4678-B1A3-FB295174EBC5}" dt="2024-12-16T20:31:42.963" v="344" actId="108"/>
          <ac:spMkLst>
            <pc:docMk/>
            <pc:sldMk cId="2331334235" sldId="369"/>
            <ac:spMk id="3" creationId="{7B00A818-80BA-7FF0-6D93-8E12A2BA31BF}"/>
          </ac:spMkLst>
        </pc:spChg>
        <pc:cxnChg chg="add mod">
          <ac:chgData name="Etienne BOISGUERIN - Axoé" userId="9cd55d66-b651-4b37-924f-6d6dc3ed7690" providerId="ADAL" clId="{7C30165E-C412-4678-B1A3-FB295174EBC5}" dt="2024-12-16T20:30:53.724" v="338"/>
          <ac:cxnSpMkLst>
            <pc:docMk/>
            <pc:sldMk cId="2331334235" sldId="369"/>
            <ac:cxnSpMk id="7" creationId="{D777D4A9-DD8D-FFFA-3961-A0D4DF771436}"/>
          </ac:cxnSpMkLst>
        </pc:cxnChg>
      </pc:sldChg>
      <pc:sldChg chg="del">
        <pc:chgData name="Etienne BOISGUERIN - Axoé" userId="9cd55d66-b651-4b37-924f-6d6dc3ed7690" providerId="ADAL" clId="{7C30165E-C412-4678-B1A3-FB295174EBC5}" dt="2024-12-16T17:34:12.308" v="24" actId="47"/>
        <pc:sldMkLst>
          <pc:docMk/>
          <pc:sldMk cId="3512568255" sldId="370"/>
        </pc:sldMkLst>
      </pc:sldChg>
      <pc:sldChg chg="add del">
        <pc:chgData name="Etienne BOISGUERIN - Axoé" userId="9cd55d66-b651-4b37-924f-6d6dc3ed7690" providerId="ADAL" clId="{7C30165E-C412-4678-B1A3-FB295174EBC5}" dt="2024-12-16T17:06:34.328" v="23"/>
        <pc:sldMkLst>
          <pc:docMk/>
          <pc:sldMk cId="754649726" sldId="371"/>
        </pc:sldMkLst>
      </pc:sldChg>
      <pc:sldChg chg="modSp mod">
        <pc:chgData name="Etienne BOISGUERIN - Axoé" userId="9cd55d66-b651-4b37-924f-6d6dc3ed7690" providerId="ADAL" clId="{7C30165E-C412-4678-B1A3-FB295174EBC5}" dt="2024-12-16T20:21:17.631" v="91" actId="20577"/>
        <pc:sldMkLst>
          <pc:docMk/>
          <pc:sldMk cId="484503170" sldId="373"/>
        </pc:sldMkLst>
        <pc:spChg chg="mod">
          <ac:chgData name="Etienne BOISGUERIN - Axoé" userId="9cd55d66-b651-4b37-924f-6d6dc3ed7690" providerId="ADAL" clId="{7C30165E-C412-4678-B1A3-FB295174EBC5}" dt="2024-12-16T20:21:17.631" v="91" actId="20577"/>
          <ac:spMkLst>
            <pc:docMk/>
            <pc:sldMk cId="484503170" sldId="373"/>
            <ac:spMk id="6" creationId="{C27D93E5-BBFB-973B-D5BD-5B80102A2BA0}"/>
          </ac:spMkLst>
        </pc:spChg>
      </pc:sldChg>
      <pc:sldChg chg="modSp mod">
        <pc:chgData name="Etienne BOISGUERIN - Axoé" userId="9cd55d66-b651-4b37-924f-6d6dc3ed7690" providerId="ADAL" clId="{7C30165E-C412-4678-B1A3-FB295174EBC5}" dt="2024-12-16T20:21:22.079" v="92"/>
        <pc:sldMkLst>
          <pc:docMk/>
          <pc:sldMk cId="305347223" sldId="374"/>
        </pc:sldMkLst>
        <pc:spChg chg="mod">
          <ac:chgData name="Etienne BOISGUERIN - Axoé" userId="9cd55d66-b651-4b37-924f-6d6dc3ed7690" providerId="ADAL" clId="{7C30165E-C412-4678-B1A3-FB295174EBC5}" dt="2024-12-16T20:21:22.079" v="92"/>
          <ac:spMkLst>
            <pc:docMk/>
            <pc:sldMk cId="305347223" sldId="374"/>
            <ac:spMk id="6" creationId="{81ADD92B-58E3-9212-D478-65F98F17E788}"/>
          </ac:spMkLst>
        </pc:spChg>
      </pc:sldChg>
      <pc:sldChg chg="modSp mod">
        <pc:chgData name="Etienne BOISGUERIN - Axoé" userId="9cd55d66-b651-4b37-924f-6d6dc3ed7690" providerId="ADAL" clId="{7C30165E-C412-4678-B1A3-FB295174EBC5}" dt="2024-12-16T20:21:24.454" v="93"/>
        <pc:sldMkLst>
          <pc:docMk/>
          <pc:sldMk cId="2100027614" sldId="375"/>
        </pc:sldMkLst>
        <pc:spChg chg="mod">
          <ac:chgData name="Etienne BOISGUERIN - Axoé" userId="9cd55d66-b651-4b37-924f-6d6dc3ed7690" providerId="ADAL" clId="{7C30165E-C412-4678-B1A3-FB295174EBC5}" dt="2024-12-16T20:21:24.454" v="93"/>
          <ac:spMkLst>
            <pc:docMk/>
            <pc:sldMk cId="2100027614" sldId="375"/>
            <ac:spMk id="6" creationId="{90AFD266-F52E-C352-7C03-82AF1A321F33}"/>
          </ac:spMkLst>
        </pc:spChg>
      </pc:sldChg>
      <pc:sldChg chg="addSp delSp modSp mod">
        <pc:chgData name="Etienne BOISGUERIN - Axoé" userId="9cd55d66-b651-4b37-924f-6d6dc3ed7690" providerId="ADAL" clId="{7C30165E-C412-4678-B1A3-FB295174EBC5}" dt="2024-12-16T20:30:30.579" v="337" actId="108"/>
        <pc:sldMkLst>
          <pc:docMk/>
          <pc:sldMk cId="1459295136" sldId="377"/>
        </pc:sldMkLst>
        <pc:spChg chg="mod">
          <ac:chgData name="Etienne BOISGUERIN - Axoé" userId="9cd55d66-b651-4b37-924f-6d6dc3ed7690" providerId="ADAL" clId="{7C30165E-C412-4678-B1A3-FB295174EBC5}" dt="2024-12-16T20:21:57.850" v="155" actId="14100"/>
          <ac:spMkLst>
            <pc:docMk/>
            <pc:sldMk cId="1459295136" sldId="377"/>
            <ac:spMk id="2" creationId="{84CC0E9D-0C2C-3414-0BB8-DF825A163234}"/>
          </ac:spMkLst>
        </pc:spChg>
        <pc:spChg chg="del">
          <ac:chgData name="Etienne BOISGUERIN - Axoé" userId="9cd55d66-b651-4b37-924f-6d6dc3ed7690" providerId="ADAL" clId="{7C30165E-C412-4678-B1A3-FB295174EBC5}" dt="2024-12-16T20:30:08.687" v="334" actId="478"/>
          <ac:spMkLst>
            <pc:docMk/>
            <pc:sldMk cId="1459295136" sldId="377"/>
            <ac:spMk id="6" creationId="{18E2F6A2-8997-798A-E410-F52BE01037CD}"/>
          </ac:spMkLst>
        </pc:spChg>
        <pc:spChg chg="add mod">
          <ac:chgData name="Etienne BOISGUERIN - Axoé" userId="9cd55d66-b651-4b37-924f-6d6dc3ed7690" providerId="ADAL" clId="{7C30165E-C412-4678-B1A3-FB295174EBC5}" dt="2024-12-16T20:30:30.579" v="337" actId="108"/>
          <ac:spMkLst>
            <pc:docMk/>
            <pc:sldMk cId="1459295136" sldId="377"/>
            <ac:spMk id="7" creationId="{6D80E697-C04D-6456-A024-F3E7D18E67E1}"/>
          </ac:spMkLst>
        </pc:spChg>
        <pc:picChg chg="mod">
          <ac:chgData name="Etienne BOISGUERIN - Axoé" userId="9cd55d66-b651-4b37-924f-6d6dc3ed7690" providerId="ADAL" clId="{7C30165E-C412-4678-B1A3-FB295174EBC5}" dt="2024-12-16T20:30:05.255" v="333" actId="14100"/>
          <ac:picMkLst>
            <pc:docMk/>
            <pc:sldMk cId="1459295136" sldId="377"/>
            <ac:picMk id="10" creationId="{1ADBA93C-A742-B58F-1B62-DD7FEC859676}"/>
          </ac:picMkLst>
        </pc:picChg>
        <pc:cxnChg chg="add mod">
          <ac:chgData name="Etienne BOISGUERIN - Axoé" userId="9cd55d66-b651-4b37-924f-6d6dc3ed7690" providerId="ADAL" clId="{7C30165E-C412-4678-B1A3-FB295174EBC5}" dt="2024-12-16T20:30:15.072" v="335"/>
          <ac:cxnSpMkLst>
            <pc:docMk/>
            <pc:sldMk cId="1459295136" sldId="377"/>
            <ac:cxnSpMk id="8" creationId="{4B3534D5-27DE-AEFE-68CC-C17FD5FC6A71}"/>
          </ac:cxnSpMkLst>
        </pc:cxnChg>
      </pc:sldChg>
      <pc:sldChg chg="addSp delSp modSp mod">
        <pc:chgData name="Etienne BOISGUERIN - Axoé" userId="9cd55d66-b651-4b37-924f-6d6dc3ed7690" providerId="ADAL" clId="{7C30165E-C412-4678-B1A3-FB295174EBC5}" dt="2024-12-16T20:28:03.571" v="332" actId="108"/>
        <pc:sldMkLst>
          <pc:docMk/>
          <pc:sldMk cId="502539217" sldId="378"/>
        </pc:sldMkLst>
        <pc:spChg chg="mod">
          <ac:chgData name="Etienne BOISGUERIN - Axoé" userId="9cd55d66-b651-4b37-924f-6d6dc3ed7690" providerId="ADAL" clId="{7C30165E-C412-4678-B1A3-FB295174EBC5}" dt="2024-12-16T20:22:25.608" v="217" actId="14100"/>
          <ac:spMkLst>
            <pc:docMk/>
            <pc:sldMk cId="502539217" sldId="378"/>
            <ac:spMk id="2" creationId="{2B70B93A-8D87-4FD1-8182-E019685196F1}"/>
          </ac:spMkLst>
        </pc:spChg>
        <pc:spChg chg="del">
          <ac:chgData name="Etienne BOISGUERIN - Axoé" userId="9cd55d66-b651-4b37-924f-6d6dc3ed7690" providerId="ADAL" clId="{7C30165E-C412-4678-B1A3-FB295174EBC5}" dt="2024-12-16T20:27:29.428" v="331" actId="478"/>
          <ac:spMkLst>
            <pc:docMk/>
            <pc:sldMk cId="502539217" sldId="378"/>
            <ac:spMk id="6" creationId="{68E79CE1-77DC-9746-3305-987D97C3FEB4}"/>
          </ac:spMkLst>
        </pc:spChg>
        <pc:spChg chg="add mod">
          <ac:chgData name="Etienne BOISGUERIN - Axoé" userId="9cd55d66-b651-4b37-924f-6d6dc3ed7690" providerId="ADAL" clId="{7C30165E-C412-4678-B1A3-FB295174EBC5}" dt="2024-12-16T20:28:03.571" v="332" actId="108"/>
          <ac:spMkLst>
            <pc:docMk/>
            <pc:sldMk cId="502539217" sldId="378"/>
            <ac:spMk id="7" creationId="{B6D406AD-6958-A00C-D8FC-60B4DA0040B6}"/>
          </ac:spMkLst>
        </pc:spChg>
        <pc:cxnChg chg="add mod">
          <ac:chgData name="Etienne BOISGUERIN - Axoé" userId="9cd55d66-b651-4b37-924f-6d6dc3ed7690" providerId="ADAL" clId="{7C30165E-C412-4678-B1A3-FB295174EBC5}" dt="2024-12-16T20:27:25.164" v="330"/>
          <ac:cxnSpMkLst>
            <pc:docMk/>
            <pc:sldMk cId="502539217" sldId="378"/>
            <ac:cxnSpMk id="8" creationId="{EED7FF80-C46C-FEFE-A0D0-EC35564B7193}"/>
          </ac:cxnSpMkLst>
        </pc:cxnChg>
      </pc:sldChg>
      <pc:sldChg chg="modSp mod">
        <pc:chgData name="Etienne BOISGUERIN - Axoé" userId="9cd55d66-b651-4b37-924f-6d6dc3ed7690" providerId="ADAL" clId="{7C30165E-C412-4678-B1A3-FB295174EBC5}" dt="2024-12-16T20:26:11.563" v="327" actId="108"/>
        <pc:sldMkLst>
          <pc:docMk/>
          <pc:sldMk cId="3147124875" sldId="380"/>
        </pc:sldMkLst>
        <pc:spChg chg="mod">
          <ac:chgData name="Etienne BOISGUERIN - Axoé" userId="9cd55d66-b651-4b37-924f-6d6dc3ed7690" providerId="ADAL" clId="{7C30165E-C412-4678-B1A3-FB295174EBC5}" dt="2024-12-16T20:26:11.563" v="327" actId="108"/>
          <ac:spMkLst>
            <pc:docMk/>
            <pc:sldMk cId="3147124875" sldId="380"/>
            <ac:spMk id="4" creationId="{9D9E904F-8EE8-EEB3-634D-1924C003BA81}"/>
          </ac:spMkLst>
        </pc:spChg>
      </pc:sldChg>
      <pc:sldChg chg="modSp mod">
        <pc:chgData name="Etienne BOISGUERIN - Axoé" userId="9cd55d66-b651-4b37-924f-6d6dc3ed7690" providerId="ADAL" clId="{7C30165E-C412-4678-B1A3-FB295174EBC5}" dt="2024-12-16T21:45:10.057" v="1492" actId="1076"/>
        <pc:sldMkLst>
          <pc:docMk/>
          <pc:sldMk cId="2038100461" sldId="381"/>
        </pc:sldMkLst>
        <pc:spChg chg="mod">
          <ac:chgData name="Etienne BOISGUERIN - Axoé" userId="9cd55d66-b651-4b37-924f-6d6dc3ed7690" providerId="ADAL" clId="{7C30165E-C412-4678-B1A3-FB295174EBC5}" dt="2024-12-16T20:32:03.158" v="345" actId="108"/>
          <ac:spMkLst>
            <pc:docMk/>
            <pc:sldMk cId="2038100461" sldId="381"/>
            <ac:spMk id="4" creationId="{7F7B562B-9685-82B5-435E-91FF2A9924B3}"/>
          </ac:spMkLst>
        </pc:spChg>
        <pc:picChg chg="mod">
          <ac:chgData name="Etienne BOISGUERIN - Axoé" userId="9cd55d66-b651-4b37-924f-6d6dc3ed7690" providerId="ADAL" clId="{7C30165E-C412-4678-B1A3-FB295174EBC5}" dt="2024-12-16T21:45:10.057" v="1492" actId="1076"/>
          <ac:picMkLst>
            <pc:docMk/>
            <pc:sldMk cId="2038100461" sldId="381"/>
            <ac:picMk id="7" creationId="{0312C18E-EFAF-07CC-6F1D-B41AC1B1F800}"/>
          </ac:picMkLst>
        </pc:picChg>
      </pc:sldChg>
      <pc:sldChg chg="modSp mod">
        <pc:chgData name="Etienne BOISGUERIN - Axoé" userId="9cd55d66-b651-4b37-924f-6d6dc3ed7690" providerId="ADAL" clId="{7C30165E-C412-4678-B1A3-FB295174EBC5}" dt="2024-12-16T20:26:49.054" v="329" actId="108"/>
        <pc:sldMkLst>
          <pc:docMk/>
          <pc:sldMk cId="3062466563" sldId="383"/>
        </pc:sldMkLst>
        <pc:spChg chg="mod">
          <ac:chgData name="Etienne BOISGUERIN - Axoé" userId="9cd55d66-b651-4b37-924f-6d6dc3ed7690" providerId="ADAL" clId="{7C30165E-C412-4678-B1A3-FB295174EBC5}" dt="2024-12-16T20:26:49.054" v="329" actId="108"/>
          <ac:spMkLst>
            <pc:docMk/>
            <pc:sldMk cId="3062466563" sldId="383"/>
            <ac:spMk id="9" creationId="{7DCE805C-96C8-0015-231B-3F157B924C09}"/>
          </ac:spMkLst>
        </pc:spChg>
      </pc:sldChg>
      <pc:sldChg chg="modSp mod">
        <pc:chgData name="Etienne BOISGUERIN - Axoé" userId="9cd55d66-b651-4b37-924f-6d6dc3ed7690" providerId="ADAL" clId="{7C30165E-C412-4678-B1A3-FB295174EBC5}" dt="2024-12-16T20:25:59.411" v="326" actId="108"/>
        <pc:sldMkLst>
          <pc:docMk/>
          <pc:sldMk cId="3659516968" sldId="396"/>
        </pc:sldMkLst>
        <pc:spChg chg="mod">
          <ac:chgData name="Etienne BOISGUERIN - Axoé" userId="9cd55d66-b651-4b37-924f-6d6dc3ed7690" providerId="ADAL" clId="{7C30165E-C412-4678-B1A3-FB295174EBC5}" dt="2024-12-16T20:25:59.411" v="326" actId="108"/>
          <ac:spMkLst>
            <pc:docMk/>
            <pc:sldMk cId="3659516968" sldId="396"/>
            <ac:spMk id="4" creationId="{350E17D4-2D3F-9A83-F4C8-65A4B5DD35C6}"/>
          </ac:spMkLst>
        </pc:spChg>
      </pc:sldChg>
      <pc:sldChg chg="modSp mod">
        <pc:chgData name="Etienne BOISGUERIN - Axoé" userId="9cd55d66-b651-4b37-924f-6d6dc3ed7690" providerId="ADAL" clId="{7C30165E-C412-4678-B1A3-FB295174EBC5}" dt="2024-12-16T20:32:12.413" v="346" actId="108"/>
        <pc:sldMkLst>
          <pc:docMk/>
          <pc:sldMk cId="1913501539" sldId="398"/>
        </pc:sldMkLst>
        <pc:spChg chg="mod">
          <ac:chgData name="Etienne BOISGUERIN - Axoé" userId="9cd55d66-b651-4b37-924f-6d6dc3ed7690" providerId="ADAL" clId="{7C30165E-C412-4678-B1A3-FB295174EBC5}" dt="2024-12-16T20:32:12.413" v="346" actId="108"/>
          <ac:spMkLst>
            <pc:docMk/>
            <pc:sldMk cId="1913501539" sldId="398"/>
            <ac:spMk id="4" creationId="{7F482F8A-5E03-8708-21BF-F84CAE1A35DC}"/>
          </ac:spMkLst>
        </pc:spChg>
      </pc:sldChg>
      <pc:sldChg chg="modSp mod">
        <pc:chgData name="Etienne BOISGUERIN - Axoé" userId="9cd55d66-b651-4b37-924f-6d6dc3ed7690" providerId="ADAL" clId="{7C30165E-C412-4678-B1A3-FB295174EBC5}" dt="2024-12-16T20:32:23.185" v="348" actId="108"/>
        <pc:sldMkLst>
          <pc:docMk/>
          <pc:sldMk cId="2256848024" sldId="399"/>
        </pc:sldMkLst>
        <pc:spChg chg="mod">
          <ac:chgData name="Etienne BOISGUERIN - Axoé" userId="9cd55d66-b651-4b37-924f-6d6dc3ed7690" providerId="ADAL" clId="{7C30165E-C412-4678-B1A3-FB295174EBC5}" dt="2024-12-16T20:32:23.185" v="348" actId="108"/>
          <ac:spMkLst>
            <pc:docMk/>
            <pc:sldMk cId="2256848024" sldId="399"/>
            <ac:spMk id="4" creationId="{E4C8C35C-E390-945B-92D5-945034E837B1}"/>
          </ac:spMkLst>
        </pc:spChg>
      </pc:sldChg>
      <pc:sldChg chg="del">
        <pc:chgData name="Etienne BOISGUERIN - Axoé" userId="9cd55d66-b651-4b37-924f-6d6dc3ed7690" providerId="ADAL" clId="{7C30165E-C412-4678-B1A3-FB295174EBC5}" dt="2024-12-16T17:34:53.363" v="25" actId="47"/>
        <pc:sldMkLst>
          <pc:docMk/>
          <pc:sldMk cId="3418825282" sldId="400"/>
        </pc:sldMkLst>
      </pc:sldChg>
      <pc:sldChg chg="addSp delSp modSp mod">
        <pc:chgData name="Etienne BOISGUERIN - Axoé" userId="9cd55d66-b651-4b37-924f-6d6dc3ed7690" providerId="ADAL" clId="{7C30165E-C412-4678-B1A3-FB295174EBC5}" dt="2024-12-16T20:33:35.489" v="387" actId="20577"/>
        <pc:sldMkLst>
          <pc:docMk/>
          <pc:sldMk cId="1307928373" sldId="407"/>
        </pc:sldMkLst>
        <pc:spChg chg="mod">
          <ac:chgData name="Etienne BOISGUERIN - Axoé" userId="9cd55d66-b651-4b37-924f-6d6dc3ed7690" providerId="ADAL" clId="{7C30165E-C412-4678-B1A3-FB295174EBC5}" dt="2024-12-16T20:32:45.747" v="349" actId="108"/>
          <ac:spMkLst>
            <pc:docMk/>
            <pc:sldMk cId="1307928373" sldId="407"/>
            <ac:spMk id="2" creationId="{374379F1-6D72-4C34-960E-FE715AF87929}"/>
          </ac:spMkLst>
        </pc:spChg>
        <pc:spChg chg="del">
          <ac:chgData name="Etienne BOISGUERIN - Axoé" userId="9cd55d66-b651-4b37-924f-6d6dc3ed7690" providerId="ADAL" clId="{7C30165E-C412-4678-B1A3-FB295174EBC5}" dt="2024-12-16T20:32:56.753" v="350" actId="478"/>
          <ac:spMkLst>
            <pc:docMk/>
            <pc:sldMk cId="1307928373" sldId="407"/>
            <ac:spMk id="6" creationId="{FD8E4A20-426E-92AF-03A6-F193767511D7}"/>
          </ac:spMkLst>
        </pc:spChg>
        <pc:spChg chg="add mod">
          <ac:chgData name="Etienne BOISGUERIN - Axoé" userId="9cd55d66-b651-4b37-924f-6d6dc3ed7690" providerId="ADAL" clId="{7C30165E-C412-4678-B1A3-FB295174EBC5}" dt="2024-12-16T20:33:35.489" v="387" actId="20577"/>
          <ac:spMkLst>
            <pc:docMk/>
            <pc:sldMk cId="1307928373" sldId="407"/>
            <ac:spMk id="7" creationId="{10869223-3BB4-4214-F7D3-F4DDBE51F1AE}"/>
          </ac:spMkLst>
        </pc:spChg>
        <pc:spChg chg="add mod">
          <ac:chgData name="Etienne BOISGUERIN - Axoé" userId="9cd55d66-b651-4b37-924f-6d6dc3ed7690" providerId="ADAL" clId="{7C30165E-C412-4678-B1A3-FB295174EBC5}" dt="2024-12-16T20:23:22.131" v="223"/>
          <ac:spMkLst>
            <pc:docMk/>
            <pc:sldMk cId="1307928373" sldId="407"/>
            <ac:spMk id="10" creationId="{D97FF102-D4D6-904C-A647-AF1E49D8963D}"/>
          </ac:spMkLst>
        </pc:spChg>
        <pc:picChg chg="mod">
          <ac:chgData name="Etienne BOISGUERIN - Axoé" userId="9cd55d66-b651-4b37-924f-6d6dc3ed7690" providerId="ADAL" clId="{7C30165E-C412-4678-B1A3-FB295174EBC5}" dt="2024-12-16T20:33:10.337" v="352" actId="1076"/>
          <ac:picMkLst>
            <pc:docMk/>
            <pc:sldMk cId="1307928373" sldId="407"/>
            <ac:picMk id="9" creationId="{00000000-0000-0000-0000-000000000000}"/>
          </ac:picMkLst>
        </pc:picChg>
      </pc:sldChg>
      <pc:sldChg chg="addSp delSp modSp mod">
        <pc:chgData name="Etienne BOISGUERIN - Axoé" userId="9cd55d66-b651-4b37-924f-6d6dc3ed7690" providerId="ADAL" clId="{7C30165E-C412-4678-B1A3-FB295174EBC5}" dt="2024-12-16T20:24:28.168" v="324" actId="108"/>
        <pc:sldMkLst>
          <pc:docMk/>
          <pc:sldMk cId="3109504727" sldId="409"/>
        </pc:sldMkLst>
        <pc:spChg chg="add mod">
          <ac:chgData name="Etienne BOISGUERIN - Axoé" userId="9cd55d66-b651-4b37-924f-6d6dc3ed7690" providerId="ADAL" clId="{7C30165E-C412-4678-B1A3-FB295174EBC5}" dt="2024-12-16T20:23:54.379" v="269" actId="20577"/>
          <ac:spMkLst>
            <pc:docMk/>
            <pc:sldMk cId="3109504727" sldId="409"/>
            <ac:spMk id="2" creationId="{19C7006D-6769-B8D1-A641-DC026F4009C6}"/>
          </ac:spMkLst>
        </pc:spChg>
        <pc:spChg chg="del">
          <ac:chgData name="Etienne BOISGUERIN - Axoé" userId="9cd55d66-b651-4b37-924f-6d6dc3ed7690" providerId="ADAL" clId="{7C30165E-C412-4678-B1A3-FB295174EBC5}" dt="2024-12-16T17:34:56.314" v="26" actId="478"/>
          <ac:spMkLst>
            <pc:docMk/>
            <pc:sldMk cId="3109504727" sldId="409"/>
            <ac:spMk id="2" creationId="{BD1AB569-2B1D-EADD-46FB-3558FC4B2BEC}"/>
          </ac:spMkLst>
        </pc:spChg>
        <pc:spChg chg="mod">
          <ac:chgData name="Etienne BOISGUERIN - Axoé" userId="9cd55d66-b651-4b37-924f-6d6dc3ed7690" providerId="ADAL" clId="{7C30165E-C412-4678-B1A3-FB295174EBC5}" dt="2024-12-16T20:24:28.168" v="324" actId="108"/>
          <ac:spMkLst>
            <pc:docMk/>
            <pc:sldMk cId="3109504727" sldId="409"/>
            <ac:spMk id="4" creationId="{FF541BBA-DF01-C4A7-4273-87EE2C007FC2}"/>
          </ac:spMkLst>
        </pc:spChg>
        <pc:spChg chg="add mod">
          <ac:chgData name="Etienne BOISGUERIN - Axoé" userId="9cd55d66-b651-4b37-924f-6d6dc3ed7690" providerId="ADAL" clId="{7C30165E-C412-4678-B1A3-FB295174EBC5}" dt="2024-12-16T20:23:15.769" v="221"/>
          <ac:spMkLst>
            <pc:docMk/>
            <pc:sldMk cId="3109504727" sldId="409"/>
            <ac:spMk id="6" creationId="{67040DFD-E2E5-21B3-CAAE-97368F44C6CE}"/>
          </ac:spMkLst>
        </pc:spChg>
        <pc:spChg chg="mod">
          <ac:chgData name="Etienne BOISGUERIN - Axoé" userId="9cd55d66-b651-4b37-924f-6d6dc3ed7690" providerId="ADAL" clId="{7C30165E-C412-4678-B1A3-FB295174EBC5}" dt="2024-12-16T20:23:06.292" v="220" actId="1076"/>
          <ac:spMkLst>
            <pc:docMk/>
            <pc:sldMk cId="3109504727" sldId="409"/>
            <ac:spMk id="13" creationId="{00000000-0000-0000-0000-000000000000}"/>
          </ac:spMkLst>
        </pc:spChg>
        <pc:spChg chg="mod">
          <ac:chgData name="Etienne BOISGUERIN - Axoé" userId="9cd55d66-b651-4b37-924f-6d6dc3ed7690" providerId="ADAL" clId="{7C30165E-C412-4678-B1A3-FB295174EBC5}" dt="2024-12-16T20:23:06.292" v="220" actId="1076"/>
          <ac:spMkLst>
            <pc:docMk/>
            <pc:sldMk cId="3109504727" sldId="409"/>
            <ac:spMk id="14" creationId="{00000000-0000-0000-0000-000000000000}"/>
          </ac:spMkLst>
        </pc:spChg>
        <pc:spChg chg="mod">
          <ac:chgData name="Etienne BOISGUERIN - Axoé" userId="9cd55d66-b651-4b37-924f-6d6dc3ed7690" providerId="ADAL" clId="{7C30165E-C412-4678-B1A3-FB295174EBC5}" dt="2024-12-16T20:23:06.292" v="220" actId="1076"/>
          <ac:spMkLst>
            <pc:docMk/>
            <pc:sldMk cId="3109504727" sldId="409"/>
            <ac:spMk id="15" creationId="{00000000-0000-0000-0000-000000000000}"/>
          </ac:spMkLst>
        </pc:spChg>
        <pc:spChg chg="mod">
          <ac:chgData name="Etienne BOISGUERIN - Axoé" userId="9cd55d66-b651-4b37-924f-6d6dc3ed7690" providerId="ADAL" clId="{7C30165E-C412-4678-B1A3-FB295174EBC5}" dt="2024-12-16T20:23:06.292" v="220" actId="1076"/>
          <ac:spMkLst>
            <pc:docMk/>
            <pc:sldMk cId="3109504727" sldId="409"/>
            <ac:spMk id="16" creationId="{00000000-0000-0000-0000-000000000000}"/>
          </ac:spMkLst>
        </pc:spChg>
        <pc:spChg chg="mod">
          <ac:chgData name="Etienne BOISGUERIN - Axoé" userId="9cd55d66-b651-4b37-924f-6d6dc3ed7690" providerId="ADAL" clId="{7C30165E-C412-4678-B1A3-FB295174EBC5}" dt="2024-12-16T20:23:06.292" v="220" actId="1076"/>
          <ac:spMkLst>
            <pc:docMk/>
            <pc:sldMk cId="3109504727" sldId="409"/>
            <ac:spMk id="17" creationId="{00000000-0000-0000-0000-000000000000}"/>
          </ac:spMkLst>
        </pc:spChg>
        <pc:picChg chg="mod">
          <ac:chgData name="Etienne BOISGUERIN - Axoé" userId="9cd55d66-b651-4b37-924f-6d6dc3ed7690" providerId="ADAL" clId="{7C30165E-C412-4678-B1A3-FB295174EBC5}" dt="2024-12-16T20:23:06.292" v="220" actId="1076"/>
          <ac:picMkLst>
            <pc:docMk/>
            <pc:sldMk cId="3109504727" sldId="409"/>
            <ac:picMk id="12" creationId="{00000000-0000-0000-0000-000000000000}"/>
          </ac:picMkLst>
        </pc:picChg>
        <pc:picChg chg="mod">
          <ac:chgData name="Etienne BOISGUERIN - Axoé" userId="9cd55d66-b651-4b37-924f-6d6dc3ed7690" providerId="ADAL" clId="{7C30165E-C412-4678-B1A3-FB295174EBC5}" dt="2024-12-16T20:23:06.292" v="220" actId="1076"/>
          <ac:picMkLst>
            <pc:docMk/>
            <pc:sldMk cId="3109504727" sldId="409"/>
            <ac:picMk id="18" creationId="{21ED84C2-FBFE-934C-4998-C94484555EE8}"/>
          </ac:picMkLst>
        </pc:picChg>
      </pc:sldChg>
      <pc:sldChg chg="addSp modSp mod">
        <pc:chgData name="Etienne BOISGUERIN - Axoé" userId="9cd55d66-b651-4b37-924f-6d6dc3ed7690" providerId="ADAL" clId="{7C30165E-C412-4678-B1A3-FB295174EBC5}" dt="2024-12-16T22:26:57.781" v="3009" actId="255"/>
        <pc:sldMkLst>
          <pc:docMk/>
          <pc:sldMk cId="2268035875" sldId="410"/>
        </pc:sldMkLst>
        <pc:spChg chg="mod">
          <ac:chgData name="Etienne BOISGUERIN - Axoé" userId="9cd55d66-b651-4b37-924f-6d6dc3ed7690" providerId="ADAL" clId="{7C30165E-C412-4678-B1A3-FB295174EBC5}" dt="2024-12-16T20:35:55.729" v="440" actId="108"/>
          <ac:spMkLst>
            <pc:docMk/>
            <pc:sldMk cId="2268035875" sldId="410"/>
            <ac:spMk id="2" creationId="{16E2EB9C-D2C3-9EFF-EF05-3C363F2D05EC}"/>
          </ac:spMkLst>
        </pc:spChg>
        <pc:spChg chg="add mod">
          <ac:chgData name="Etienne BOISGUERIN - Axoé" userId="9cd55d66-b651-4b37-924f-6d6dc3ed7690" providerId="ADAL" clId="{7C30165E-C412-4678-B1A3-FB295174EBC5}" dt="2024-12-16T20:34:25.456" v="398"/>
          <ac:spMkLst>
            <pc:docMk/>
            <pc:sldMk cId="2268035875" sldId="410"/>
            <ac:spMk id="6" creationId="{DE849E7B-8AC2-9F7C-27AE-A29BD349F7BD}"/>
          </ac:spMkLst>
        </pc:spChg>
        <pc:spChg chg="add mod">
          <ac:chgData name="Etienne BOISGUERIN - Axoé" userId="9cd55d66-b651-4b37-924f-6d6dc3ed7690" providerId="ADAL" clId="{7C30165E-C412-4678-B1A3-FB295174EBC5}" dt="2024-12-16T20:23:27.159" v="224"/>
          <ac:spMkLst>
            <pc:docMk/>
            <pc:sldMk cId="2268035875" sldId="410"/>
            <ac:spMk id="7" creationId="{69EA9236-2098-CE63-2FBF-C5DFB5AB210D}"/>
          </ac:spMkLst>
        </pc:spChg>
        <pc:spChg chg="mod">
          <ac:chgData name="Etienne BOISGUERIN - Axoé" userId="9cd55d66-b651-4b37-924f-6d6dc3ed7690" providerId="ADAL" clId="{7C30165E-C412-4678-B1A3-FB295174EBC5}" dt="2024-12-16T22:26:57.781" v="3009" actId="255"/>
          <ac:spMkLst>
            <pc:docMk/>
            <pc:sldMk cId="2268035875" sldId="410"/>
            <ac:spMk id="10" creationId="{026BD876-5A21-3579-FF80-723B5F4A3562}"/>
          </ac:spMkLst>
        </pc:spChg>
      </pc:sldChg>
      <pc:sldChg chg="addSp delSp modSp mod">
        <pc:chgData name="Etienne BOISGUERIN - Axoé" userId="9cd55d66-b651-4b37-924f-6d6dc3ed7690" providerId="ADAL" clId="{7C30165E-C412-4678-B1A3-FB295174EBC5}" dt="2024-12-16T20:35:43.996" v="438" actId="108"/>
        <pc:sldMkLst>
          <pc:docMk/>
          <pc:sldMk cId="2780814721" sldId="411"/>
        </pc:sldMkLst>
        <pc:spChg chg="add mod">
          <ac:chgData name="Etienne BOISGUERIN - Axoé" userId="9cd55d66-b651-4b37-924f-6d6dc3ed7690" providerId="ADAL" clId="{7C30165E-C412-4678-B1A3-FB295174EBC5}" dt="2024-12-16T20:35:22.903" v="437" actId="313"/>
          <ac:spMkLst>
            <pc:docMk/>
            <pc:sldMk cId="2780814721" sldId="411"/>
            <ac:spMk id="2" creationId="{85FAD6BF-3232-336B-922B-E7E0218862A9}"/>
          </ac:spMkLst>
        </pc:spChg>
        <pc:spChg chg="mod">
          <ac:chgData name="Etienne BOISGUERIN - Axoé" userId="9cd55d66-b651-4b37-924f-6d6dc3ed7690" providerId="ADAL" clId="{7C30165E-C412-4678-B1A3-FB295174EBC5}" dt="2024-12-16T20:35:43.996" v="438" actId="108"/>
          <ac:spMkLst>
            <pc:docMk/>
            <pc:sldMk cId="2780814721" sldId="411"/>
            <ac:spMk id="4" creationId="{9855610E-4917-6BC5-A238-05E6639412D0}"/>
          </ac:spMkLst>
        </pc:spChg>
        <pc:spChg chg="del mod">
          <ac:chgData name="Etienne BOISGUERIN - Axoé" userId="9cd55d66-b651-4b37-924f-6d6dc3ed7690" providerId="ADAL" clId="{7C30165E-C412-4678-B1A3-FB295174EBC5}" dt="2024-12-16T17:35:07.448" v="28" actId="478"/>
          <ac:spMkLst>
            <pc:docMk/>
            <pc:sldMk cId="2780814721" sldId="411"/>
            <ac:spMk id="6" creationId="{1852A5F3-71B6-E52E-79BE-FBCB2E6DE393}"/>
          </ac:spMkLst>
        </pc:spChg>
        <pc:spChg chg="add mod">
          <ac:chgData name="Etienne BOISGUERIN - Axoé" userId="9cd55d66-b651-4b37-924f-6d6dc3ed7690" providerId="ADAL" clId="{7C30165E-C412-4678-B1A3-FB295174EBC5}" dt="2024-12-16T20:23:28.565" v="225"/>
          <ac:spMkLst>
            <pc:docMk/>
            <pc:sldMk cId="2780814721" sldId="411"/>
            <ac:spMk id="6" creationId="{1EA120C3-B468-5EE6-4C1D-491088BA52E1}"/>
          </ac:spMkLst>
        </pc:spChg>
        <pc:picChg chg="mod">
          <ac:chgData name="Etienne BOISGUERIN - Axoé" userId="9cd55d66-b651-4b37-924f-6d6dc3ed7690" providerId="ADAL" clId="{7C30165E-C412-4678-B1A3-FB295174EBC5}" dt="2024-12-16T20:35:20.591" v="436" actId="1076"/>
          <ac:picMkLst>
            <pc:docMk/>
            <pc:sldMk cId="2780814721" sldId="411"/>
            <ac:picMk id="98" creationId="{00000000-0000-0000-0000-000000000000}"/>
          </ac:picMkLst>
        </pc:picChg>
      </pc:sldChg>
      <pc:sldChg chg="del">
        <pc:chgData name="Etienne BOISGUERIN - Axoé" userId="9cd55d66-b651-4b37-924f-6d6dc3ed7690" providerId="ADAL" clId="{7C30165E-C412-4678-B1A3-FB295174EBC5}" dt="2024-12-16T17:06:17.585" v="22" actId="47"/>
        <pc:sldMkLst>
          <pc:docMk/>
          <pc:sldMk cId="1556887558" sldId="412"/>
        </pc:sldMkLst>
      </pc:sldChg>
      <pc:sldChg chg="addSp delSp modSp mod">
        <pc:chgData name="Etienne BOISGUERIN - Axoé" userId="9cd55d66-b651-4b37-924f-6d6dc3ed7690" providerId="ADAL" clId="{7C30165E-C412-4678-B1A3-FB295174EBC5}" dt="2024-12-16T20:24:18.560" v="323" actId="1038"/>
        <pc:sldMkLst>
          <pc:docMk/>
          <pc:sldMk cId="1825849759" sldId="413"/>
        </pc:sldMkLst>
        <pc:spChg chg="add mod">
          <ac:chgData name="Etienne BOISGUERIN - Axoé" userId="9cd55d66-b651-4b37-924f-6d6dc3ed7690" providerId="ADAL" clId="{7C30165E-C412-4678-B1A3-FB295174EBC5}" dt="2024-12-16T20:24:12.406" v="303" actId="20577"/>
          <ac:spMkLst>
            <pc:docMk/>
            <pc:sldMk cId="1825849759" sldId="413"/>
            <ac:spMk id="6" creationId="{FE437FD6-5D04-0901-BD4F-FECB43AB6E57}"/>
          </ac:spMkLst>
        </pc:spChg>
        <pc:spChg chg="del mod">
          <ac:chgData name="Etienne BOISGUERIN - Axoé" userId="9cd55d66-b651-4b37-924f-6d6dc3ed7690" providerId="ADAL" clId="{7C30165E-C412-4678-B1A3-FB295174EBC5}" dt="2024-12-16T20:24:03.864" v="271" actId="478"/>
          <ac:spMkLst>
            <pc:docMk/>
            <pc:sldMk cId="1825849759" sldId="413"/>
            <ac:spMk id="7" creationId="{F4F11711-84C8-4F7B-2E25-8337F4F830F9}"/>
          </ac:spMkLst>
        </pc:spChg>
        <pc:spChg chg="add mod">
          <ac:chgData name="Etienne BOISGUERIN - Axoé" userId="9cd55d66-b651-4b37-924f-6d6dc3ed7690" providerId="ADAL" clId="{7C30165E-C412-4678-B1A3-FB295174EBC5}" dt="2024-12-16T20:23:19.622" v="222"/>
          <ac:spMkLst>
            <pc:docMk/>
            <pc:sldMk cId="1825849759" sldId="413"/>
            <ac:spMk id="8" creationId="{851C48F8-19AE-8001-913D-E2D2C81E5747}"/>
          </ac:spMkLst>
        </pc:spChg>
        <pc:picChg chg="mod">
          <ac:chgData name="Etienne BOISGUERIN - Axoé" userId="9cd55d66-b651-4b37-924f-6d6dc3ed7690" providerId="ADAL" clId="{7C30165E-C412-4678-B1A3-FB295174EBC5}" dt="2024-12-16T20:24:18.560" v="323" actId="1038"/>
          <ac:picMkLst>
            <pc:docMk/>
            <pc:sldMk cId="1825849759" sldId="413"/>
            <ac:picMk id="10" creationId="{A75135E5-E14E-1828-60BC-39C3700766D4}"/>
          </ac:picMkLst>
        </pc:picChg>
      </pc:sldChg>
      <pc:sldChg chg="addSp modSp add mod">
        <pc:chgData name="Etienne BOISGUERIN - Axoé" userId="9cd55d66-b651-4b37-924f-6d6dc3ed7690" providerId="ADAL" clId="{7C30165E-C412-4678-B1A3-FB295174EBC5}" dt="2024-12-16T20:31:24.952" v="342" actId="108"/>
        <pc:sldMkLst>
          <pc:docMk/>
          <pc:sldMk cId="1338263679" sldId="414"/>
        </pc:sldMkLst>
        <pc:spChg chg="add mod">
          <ac:chgData name="Etienne BOISGUERIN - Axoé" userId="9cd55d66-b651-4b37-924f-6d6dc3ed7690" providerId="ADAL" clId="{7C30165E-C412-4678-B1A3-FB295174EBC5}" dt="2024-12-16T20:31:24.952" v="342" actId="108"/>
          <ac:spMkLst>
            <pc:docMk/>
            <pc:sldMk cId="1338263679" sldId="414"/>
            <ac:spMk id="3" creationId="{697DFAE6-988E-A898-A7F0-5CB70E98D2CA}"/>
          </ac:spMkLst>
        </pc:spChg>
        <pc:cxnChg chg="add mod">
          <ac:chgData name="Etienne BOISGUERIN - Axoé" userId="9cd55d66-b651-4b37-924f-6d6dc3ed7690" providerId="ADAL" clId="{7C30165E-C412-4678-B1A3-FB295174EBC5}" dt="2024-12-16T20:30:55.448" v="339"/>
          <ac:cxnSpMkLst>
            <pc:docMk/>
            <pc:sldMk cId="1338263679" sldId="414"/>
            <ac:cxnSpMk id="7" creationId="{FD90E7A1-158D-3F67-3E94-8631336E21B0}"/>
          </ac:cxnSpMkLst>
        </pc:cxnChg>
      </pc:sldChg>
      <pc:sldChg chg="addSp modSp mod">
        <pc:chgData name="Etienne BOISGUERIN - Axoé" userId="9cd55d66-b651-4b37-924f-6d6dc3ed7690" providerId="ADAL" clId="{7C30165E-C412-4678-B1A3-FB295174EBC5}" dt="2024-12-16T21:12:35.871" v="965" actId="108"/>
        <pc:sldMkLst>
          <pc:docMk/>
          <pc:sldMk cId="825728579" sldId="415"/>
        </pc:sldMkLst>
        <pc:spChg chg="mod">
          <ac:chgData name="Etienne BOISGUERIN - Axoé" userId="9cd55d66-b651-4b37-924f-6d6dc3ed7690" providerId="ADAL" clId="{7C30165E-C412-4678-B1A3-FB295174EBC5}" dt="2024-12-16T21:12:35.871" v="965" actId="108"/>
          <ac:spMkLst>
            <pc:docMk/>
            <pc:sldMk cId="825728579" sldId="415"/>
            <ac:spMk id="2" creationId="{D273ED1B-8090-566B-38DE-4E806DFFAF69}"/>
          </ac:spMkLst>
        </pc:spChg>
        <pc:spChg chg="mod">
          <ac:chgData name="Etienne BOISGUERIN - Axoé" userId="9cd55d66-b651-4b37-924f-6d6dc3ed7690" providerId="ADAL" clId="{7C30165E-C412-4678-B1A3-FB295174EBC5}" dt="2024-12-16T21:12:27.535" v="964" actId="14100"/>
          <ac:spMkLst>
            <pc:docMk/>
            <pc:sldMk cId="825728579" sldId="415"/>
            <ac:spMk id="6" creationId="{0C8C1EC4-6C95-1A5B-C553-3B1B9927765C}"/>
          </ac:spMkLst>
        </pc:spChg>
        <pc:spChg chg="add mod">
          <ac:chgData name="Etienne BOISGUERIN - Axoé" userId="9cd55d66-b651-4b37-924f-6d6dc3ed7690" providerId="ADAL" clId="{7C30165E-C412-4678-B1A3-FB295174EBC5}" dt="2024-12-16T20:37:08.749" v="481"/>
          <ac:spMkLst>
            <pc:docMk/>
            <pc:sldMk cId="825728579" sldId="415"/>
            <ac:spMk id="7" creationId="{08CAB8B7-ACCE-ABE7-8C01-33A40501C895}"/>
          </ac:spMkLst>
        </pc:spChg>
        <pc:spChg chg="add mod">
          <ac:chgData name="Etienne BOISGUERIN - Axoé" userId="9cd55d66-b651-4b37-924f-6d6dc3ed7690" providerId="ADAL" clId="{7C30165E-C412-4678-B1A3-FB295174EBC5}" dt="2024-12-16T20:37:08.749" v="481"/>
          <ac:spMkLst>
            <pc:docMk/>
            <pc:sldMk cId="825728579" sldId="415"/>
            <ac:spMk id="8" creationId="{736DF691-8131-7F16-7597-0D4EE797E00A}"/>
          </ac:spMkLst>
        </pc:spChg>
      </pc:sldChg>
      <pc:sldChg chg="addSp delSp modSp del mod">
        <pc:chgData name="Etienne BOISGUERIN - Axoé" userId="9cd55d66-b651-4b37-924f-6d6dc3ed7690" providerId="ADAL" clId="{7C30165E-C412-4678-B1A3-FB295174EBC5}" dt="2024-12-16T21:17:59.195" v="1099" actId="47"/>
        <pc:sldMkLst>
          <pc:docMk/>
          <pc:sldMk cId="836884902" sldId="416"/>
        </pc:sldMkLst>
        <pc:spChg chg="add del mod">
          <ac:chgData name="Etienne BOISGUERIN - Axoé" userId="9cd55d66-b651-4b37-924f-6d6dc3ed7690" providerId="ADAL" clId="{7C30165E-C412-4678-B1A3-FB295174EBC5}" dt="2024-12-16T21:16:27.343" v="1038" actId="478"/>
          <ac:spMkLst>
            <pc:docMk/>
            <pc:sldMk cId="836884902" sldId="416"/>
            <ac:spMk id="6" creationId="{2FA2FFBD-EA0B-53C9-B921-FC1CEB038D8C}"/>
          </ac:spMkLst>
        </pc:spChg>
        <pc:spChg chg="add mod">
          <ac:chgData name="Etienne BOISGUERIN - Axoé" userId="9cd55d66-b651-4b37-924f-6d6dc3ed7690" providerId="ADAL" clId="{7C30165E-C412-4678-B1A3-FB295174EBC5}" dt="2024-12-16T20:37:41.640" v="483"/>
          <ac:spMkLst>
            <pc:docMk/>
            <pc:sldMk cId="836884902" sldId="416"/>
            <ac:spMk id="7" creationId="{59DCE49A-BC31-2BBA-AB2F-C8199E836858}"/>
          </ac:spMkLst>
        </pc:spChg>
      </pc:sldChg>
      <pc:sldChg chg="addSp modSp mod ord">
        <pc:chgData name="Etienne BOISGUERIN - Axoé" userId="9cd55d66-b651-4b37-924f-6d6dc3ed7690" providerId="ADAL" clId="{7C30165E-C412-4678-B1A3-FB295174EBC5}" dt="2024-12-16T21:41:31.214" v="1483"/>
        <pc:sldMkLst>
          <pc:docMk/>
          <pc:sldMk cId="3583010919" sldId="417"/>
        </pc:sldMkLst>
        <pc:spChg chg="add mod">
          <ac:chgData name="Etienne BOISGUERIN - Axoé" userId="9cd55d66-b651-4b37-924f-6d6dc3ed7690" providerId="ADAL" clId="{7C30165E-C412-4678-B1A3-FB295174EBC5}" dt="2024-12-16T21:40:46.763" v="1479" actId="1076"/>
          <ac:spMkLst>
            <pc:docMk/>
            <pc:sldMk cId="3583010919" sldId="417"/>
            <ac:spMk id="6" creationId="{2147D3C5-7D76-A237-419F-A98A330368BE}"/>
          </ac:spMkLst>
        </pc:spChg>
        <pc:picChg chg="mod modCrop">
          <ac:chgData name="Etienne BOISGUERIN - Axoé" userId="9cd55d66-b651-4b37-924f-6d6dc3ed7690" providerId="ADAL" clId="{7C30165E-C412-4678-B1A3-FB295174EBC5}" dt="2024-12-16T21:37:41.944" v="1437" actId="1076"/>
          <ac:picMkLst>
            <pc:docMk/>
            <pc:sldMk cId="3583010919" sldId="417"/>
            <ac:picMk id="10" creationId="{67FF0FD3-735C-BAF3-FFD7-592D2E2395D1}"/>
          </ac:picMkLst>
        </pc:picChg>
      </pc:sldChg>
      <pc:sldChg chg="addSp delSp modSp del mod ord">
        <pc:chgData name="Etienne BOISGUERIN - Axoé" userId="9cd55d66-b651-4b37-924f-6d6dc3ed7690" providerId="ADAL" clId="{7C30165E-C412-4678-B1A3-FB295174EBC5}" dt="2024-12-16T22:01:39.837" v="1946" actId="47"/>
        <pc:sldMkLst>
          <pc:docMk/>
          <pc:sldMk cId="2519370662" sldId="420"/>
        </pc:sldMkLst>
        <pc:spChg chg="add del mod">
          <ac:chgData name="Etienne BOISGUERIN - Axoé" userId="9cd55d66-b651-4b37-924f-6d6dc3ed7690" providerId="ADAL" clId="{7C30165E-C412-4678-B1A3-FB295174EBC5}" dt="2024-12-16T21:59:38.926" v="1904"/>
          <ac:spMkLst>
            <pc:docMk/>
            <pc:sldMk cId="2519370662" sldId="420"/>
            <ac:spMk id="7" creationId="{495645C9-937A-0E12-B7D1-18C736C3016F}"/>
          </ac:spMkLst>
        </pc:spChg>
        <pc:spChg chg="mod">
          <ac:chgData name="Etienne BOISGUERIN - Axoé" userId="9cd55d66-b651-4b37-924f-6d6dc3ed7690" providerId="ADAL" clId="{7C30165E-C412-4678-B1A3-FB295174EBC5}" dt="2024-12-16T21:59:07.069" v="1880" actId="114"/>
          <ac:spMkLst>
            <pc:docMk/>
            <pc:sldMk cId="2519370662" sldId="420"/>
            <ac:spMk id="16" creationId="{6FF582C3-6F2E-7425-22ED-D29648C7C53D}"/>
          </ac:spMkLst>
        </pc:spChg>
        <pc:spChg chg="mod">
          <ac:chgData name="Etienne BOISGUERIN - Axoé" userId="9cd55d66-b651-4b37-924f-6d6dc3ed7690" providerId="ADAL" clId="{7C30165E-C412-4678-B1A3-FB295174EBC5}" dt="2024-12-16T21:46:32.809" v="1511"/>
          <ac:spMkLst>
            <pc:docMk/>
            <pc:sldMk cId="2519370662" sldId="420"/>
            <ac:spMk id="17" creationId="{FCD2BDBB-CE63-8F0F-E429-1EC132C568F7}"/>
          </ac:spMkLst>
        </pc:spChg>
        <pc:picChg chg="add del mod">
          <ac:chgData name="Etienne BOISGUERIN - Axoé" userId="9cd55d66-b651-4b37-924f-6d6dc3ed7690" providerId="ADAL" clId="{7C30165E-C412-4678-B1A3-FB295174EBC5}" dt="2024-12-16T21:33:57.482" v="1256" actId="478"/>
          <ac:picMkLst>
            <pc:docMk/>
            <pc:sldMk cId="2519370662" sldId="420"/>
            <ac:picMk id="2" creationId="{E283290D-8A7E-8165-3D5D-5D59CC11E3BB}"/>
          </ac:picMkLst>
        </pc:picChg>
        <pc:picChg chg="add del mod">
          <ac:chgData name="Etienne BOISGUERIN - Axoé" userId="9cd55d66-b651-4b37-924f-6d6dc3ed7690" providerId="ADAL" clId="{7C30165E-C412-4678-B1A3-FB295174EBC5}" dt="2024-12-16T22:00:32.791" v="1925" actId="21"/>
          <ac:picMkLst>
            <pc:docMk/>
            <pc:sldMk cId="2519370662" sldId="420"/>
            <ac:picMk id="6" creationId="{78B5401D-0683-6619-6967-7E52C45A8727}"/>
          </ac:picMkLst>
        </pc:picChg>
        <pc:picChg chg="add del mod">
          <ac:chgData name="Etienne BOISGUERIN - Axoé" userId="9cd55d66-b651-4b37-924f-6d6dc3ed7690" providerId="ADAL" clId="{7C30165E-C412-4678-B1A3-FB295174EBC5}" dt="2024-12-16T22:00:32.791" v="1925" actId="21"/>
          <ac:picMkLst>
            <pc:docMk/>
            <pc:sldMk cId="2519370662" sldId="420"/>
            <ac:picMk id="9" creationId="{A189D12E-D127-F2F8-CB3A-753780BA7280}"/>
          </ac:picMkLst>
        </pc:picChg>
      </pc:sldChg>
      <pc:sldChg chg="delSp modSp add mod">
        <pc:chgData name="Etienne BOISGUERIN - Axoé" userId="9cd55d66-b651-4b37-924f-6d6dc3ed7690" providerId="ADAL" clId="{7C30165E-C412-4678-B1A3-FB295174EBC5}" dt="2024-12-16T21:53:18.649" v="1677" actId="478"/>
        <pc:sldMkLst>
          <pc:docMk/>
          <pc:sldMk cId="2482535241" sldId="421"/>
        </pc:sldMkLst>
        <pc:spChg chg="mod">
          <ac:chgData name="Etienne BOISGUERIN - Axoé" userId="9cd55d66-b651-4b37-924f-6d6dc3ed7690" providerId="ADAL" clId="{7C30165E-C412-4678-B1A3-FB295174EBC5}" dt="2024-12-16T21:53:16.468" v="1676" actId="20577"/>
          <ac:spMkLst>
            <pc:docMk/>
            <pc:sldMk cId="2482535241" sldId="421"/>
            <ac:spMk id="4" creationId="{FE3094BB-55D5-9932-4852-1A784BFAF18F}"/>
          </ac:spMkLst>
        </pc:spChg>
        <pc:picChg chg="del">
          <ac:chgData name="Etienne BOISGUERIN - Axoé" userId="9cd55d66-b651-4b37-924f-6d6dc3ed7690" providerId="ADAL" clId="{7C30165E-C412-4678-B1A3-FB295174EBC5}" dt="2024-12-16T21:53:18.649" v="1677" actId="478"/>
          <ac:picMkLst>
            <pc:docMk/>
            <pc:sldMk cId="2482535241" sldId="421"/>
            <ac:picMk id="2" creationId="{1C7C8E3B-F535-1ABD-D57F-FB4E96A91516}"/>
          </ac:picMkLst>
        </pc:picChg>
      </pc:sldChg>
      <pc:sldChg chg="add del">
        <pc:chgData name="Etienne BOISGUERIN - Axoé" userId="9cd55d66-b651-4b37-924f-6d6dc3ed7690" providerId="ADAL" clId="{7C30165E-C412-4678-B1A3-FB295174EBC5}" dt="2024-12-16T21:29:36.466" v="1135" actId="47"/>
        <pc:sldMkLst>
          <pc:docMk/>
          <pc:sldMk cId="3774115729" sldId="421"/>
        </pc:sldMkLst>
      </pc:sldChg>
      <pc:sldChg chg="delSp modSp add mod">
        <pc:chgData name="Etienne BOISGUERIN - Axoé" userId="9cd55d66-b651-4b37-924f-6d6dc3ed7690" providerId="ADAL" clId="{7C30165E-C412-4678-B1A3-FB295174EBC5}" dt="2024-12-17T10:49:52.386" v="3655" actId="20577"/>
        <pc:sldMkLst>
          <pc:docMk/>
          <pc:sldMk cId="4046891213" sldId="422"/>
        </pc:sldMkLst>
        <pc:spChg chg="mod">
          <ac:chgData name="Etienne BOISGUERIN - Axoé" userId="9cd55d66-b651-4b37-924f-6d6dc3ed7690" providerId="ADAL" clId="{7C30165E-C412-4678-B1A3-FB295174EBC5}" dt="2024-12-16T22:35:24.718" v="3106" actId="27636"/>
          <ac:spMkLst>
            <pc:docMk/>
            <pc:sldMk cId="4046891213" sldId="422"/>
            <ac:spMk id="6" creationId="{75C35684-DB30-85DB-0E52-4C039F69A063}"/>
          </ac:spMkLst>
        </pc:spChg>
        <pc:spChg chg="mod">
          <ac:chgData name="Etienne BOISGUERIN - Axoé" userId="9cd55d66-b651-4b37-924f-6d6dc3ed7690" providerId="ADAL" clId="{7C30165E-C412-4678-B1A3-FB295174EBC5}" dt="2024-12-17T10:49:52.386" v="3655" actId="20577"/>
          <ac:spMkLst>
            <pc:docMk/>
            <pc:sldMk cId="4046891213" sldId="422"/>
            <ac:spMk id="10" creationId="{25B615A2-1B3D-A0FC-3926-1FA38108558E}"/>
          </ac:spMkLst>
        </pc:spChg>
        <pc:picChg chg="del">
          <ac:chgData name="Etienne BOISGUERIN - Axoé" userId="9cd55d66-b651-4b37-924f-6d6dc3ed7690" providerId="ADAL" clId="{7C30165E-C412-4678-B1A3-FB295174EBC5}" dt="2024-12-16T22:35:27.844" v="3107" actId="478"/>
          <ac:picMkLst>
            <pc:docMk/>
            <pc:sldMk cId="4046891213" sldId="422"/>
            <ac:picMk id="4" creationId="{5C5E7955-7719-F38E-25A3-56A3777A60E3}"/>
          </ac:picMkLst>
        </pc:picChg>
      </pc:sldChg>
    </pc:docChg>
  </pc:docChgLst>
  <pc:docChgLst>
    <pc:chgData name="Etienne BOISGUERIN - Axoé" userId="9cd55d66-b651-4b37-924f-6d6dc3ed7690" providerId="ADAL" clId="{E54CD345-EF1B-45F8-A745-7BF959F421ED}"/>
    <pc:docChg chg="undo redo custSel addSld delSld modSld sldOrd">
      <pc:chgData name="Etienne BOISGUERIN - Axoé" userId="9cd55d66-b651-4b37-924f-6d6dc3ed7690" providerId="ADAL" clId="{E54CD345-EF1B-45F8-A745-7BF959F421ED}" dt="2024-12-13T18:41:45.060" v="3914"/>
      <pc:docMkLst>
        <pc:docMk/>
      </pc:docMkLst>
      <pc:sldChg chg="addSp modSp mod">
        <pc:chgData name="Etienne BOISGUERIN - Axoé" userId="9cd55d66-b651-4b37-924f-6d6dc3ed7690" providerId="ADAL" clId="{E54CD345-EF1B-45F8-A745-7BF959F421ED}" dt="2024-12-09T09:50:48.699" v="2493" actId="20577"/>
        <pc:sldMkLst>
          <pc:docMk/>
          <pc:sldMk cId="4241593588" sldId="287"/>
        </pc:sldMkLst>
        <pc:spChg chg="add mod">
          <ac:chgData name="Etienne BOISGUERIN - Axoé" userId="9cd55d66-b651-4b37-924f-6d6dc3ed7690" providerId="ADAL" clId="{E54CD345-EF1B-45F8-A745-7BF959F421ED}" dt="2024-12-09T09:50:48.699" v="2493" actId="20577"/>
          <ac:spMkLst>
            <pc:docMk/>
            <pc:sldMk cId="4241593588" sldId="287"/>
            <ac:spMk id="2" creationId="{6810B467-4111-8D03-5DED-39CB41A0121B}"/>
          </ac:spMkLst>
        </pc:spChg>
        <pc:picChg chg="add mod">
          <ac:chgData name="Etienne BOISGUERIN - Axoé" userId="9cd55d66-b651-4b37-924f-6d6dc3ed7690" providerId="ADAL" clId="{E54CD345-EF1B-45F8-A745-7BF959F421ED}" dt="2024-12-05T09:08:31.798" v="5" actId="1076"/>
          <ac:picMkLst>
            <pc:docMk/>
            <pc:sldMk cId="4241593588" sldId="287"/>
            <ac:picMk id="3" creationId="{85FDE250-059C-CAB8-8159-1746D7B80E5D}"/>
          </ac:picMkLst>
        </pc:picChg>
      </pc:sldChg>
      <pc:sldChg chg="addSp delSp modSp mod">
        <pc:chgData name="Etienne BOISGUERIN - Axoé" userId="9cd55d66-b651-4b37-924f-6d6dc3ed7690" providerId="ADAL" clId="{E54CD345-EF1B-45F8-A745-7BF959F421ED}" dt="2024-12-13T09:59:53.333" v="3465" actId="18653"/>
        <pc:sldMkLst>
          <pc:docMk/>
          <pc:sldMk cId="3103774975" sldId="288"/>
        </pc:sldMkLst>
        <pc:spChg chg="add mod">
          <ac:chgData name="Etienne BOISGUERIN - Axoé" userId="9cd55d66-b651-4b37-924f-6d6dc3ed7690" providerId="ADAL" clId="{E54CD345-EF1B-45F8-A745-7BF959F421ED}" dt="2024-12-09T09:50:35.044" v="2458" actId="20577"/>
          <ac:spMkLst>
            <pc:docMk/>
            <pc:sldMk cId="3103774975" sldId="288"/>
            <ac:spMk id="3" creationId="{C25D5B4E-4911-D4F0-6B8A-9E863E7F0A22}"/>
          </ac:spMkLst>
        </pc:spChg>
        <pc:spChg chg="del mod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" creationId="{F08AD395-7696-5878-D206-00433F8ED1E6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7" creationId="{A1DBF3F8-232C-28D0-DB7B-5CDB23E56857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8" creationId="{09628C5F-EC82-1C7C-CE6F-FE10AB52DF5E}"/>
          </ac:spMkLst>
        </pc:spChg>
        <pc:spChg chg="del">
          <ac:chgData name="Etienne BOISGUERIN - Axoé" userId="9cd55d66-b651-4b37-924f-6d6dc3ed7690" providerId="ADAL" clId="{E54CD345-EF1B-45F8-A745-7BF959F421ED}" dt="2024-12-05T09:08:50.495" v="6" actId="478"/>
          <ac:spMkLst>
            <pc:docMk/>
            <pc:sldMk cId="3103774975" sldId="288"/>
            <ac:spMk id="9" creationId="{80CA47B1-FD3C-0F9B-8ECD-26BFECC77FD1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0" creationId="{4F1CFB8A-B6B6-9433-0F72-C69BAF2D5B09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1" creationId="{886E56BE-5637-03A4-C73D-693BAC521201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2" creationId="{E5225D7F-096F-DD66-6586-27A2D88E72CC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3" creationId="{722114A2-A516-85DA-023B-E60C611308AF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4" creationId="{8F928583-256C-6958-C6D9-FD4F8E28706F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6" creationId="{578CC415-CE3C-03E1-0C7D-DF1A1A7CB937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7" creationId="{12AEE2F1-8FA7-D56E-DC82-75D50C67D3BA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8" creationId="{551350EB-6F56-ED32-E053-BC911020108B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19" creationId="{0A3693AD-4E02-20DD-3413-2DC5F854AC93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0" creationId="{BB0553C0-60D4-A39F-C541-EAE6AA0513EC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1" creationId="{289DB35E-C021-0837-64CC-9986BA19C1BA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2" creationId="{40516230-2BC8-136C-4145-A24E8D60804C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3" creationId="{B9EA77FD-056E-C49E-6DB6-E5DE02B4578F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4" creationId="{D112EB26-8901-304F-BEC0-AB01FA7FF6ED}"/>
          </ac:spMkLst>
        </pc:spChg>
        <pc:spChg chg="del mod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5" creationId="{F0C649D0-6ACA-5ED1-CA76-6B303778AA89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6" creationId="{8051E561-2526-4B3B-9668-CFFCD0FF2521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7" creationId="{647BF43B-2775-391F-C00F-9488A5158324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8" creationId="{23D34757-98EB-ED3B-1E5B-660993A38C1E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29" creationId="{27426EC0-CB5A-A79B-5E75-C14269E58FF7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0" creationId="{525F7DC9-2D79-E275-0852-CAF2B85D1400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1" creationId="{7E95591B-3478-DFD6-BDC0-01985EA015CC}"/>
          </ac:spMkLst>
        </pc:spChg>
        <pc:spChg chg="del">
          <ac:chgData name="Etienne BOISGUERIN - Axoé" userId="9cd55d66-b651-4b37-924f-6d6dc3ed7690" providerId="ADAL" clId="{E54CD345-EF1B-45F8-A745-7BF959F421ED}" dt="2024-12-05T09:28:54.068" v="599" actId="478"/>
          <ac:spMkLst>
            <pc:docMk/>
            <pc:sldMk cId="3103774975" sldId="288"/>
            <ac:spMk id="32" creationId="{4747D1ED-6923-D216-12D9-A56C0AE604A3}"/>
          </ac:spMkLst>
        </pc:spChg>
        <pc:spChg chg="add mod">
          <ac:chgData name="Etienne BOISGUERIN - Axoé" userId="9cd55d66-b651-4b37-924f-6d6dc3ed7690" providerId="ADAL" clId="{E54CD345-EF1B-45F8-A745-7BF959F421ED}" dt="2024-12-05T09:36:55.872" v="795" actId="14100"/>
          <ac:spMkLst>
            <pc:docMk/>
            <pc:sldMk cId="3103774975" sldId="288"/>
            <ac:spMk id="33" creationId="{28CA3AAB-7A2C-CA54-094B-A1A898814FDC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4" creationId="{88C24B2F-FD7C-743E-CB8D-510BD9A0A550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5" creationId="{1AB31139-73C4-929E-E76A-0CF9D013EC75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6" creationId="{A95E8B06-CAE0-1F2C-82F9-520F8329C699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7" creationId="{E2BDA5B6-9CBE-37B8-A013-B004008E9271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8" creationId="{38901C68-CE0C-953D-F6BE-EF339FBF6FBA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39" creationId="{EC22E030-B423-F9C2-987A-B26E2D91FEA6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40" creationId="{E68628A1-A3E1-B964-4644-6FB3E547C7DE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41" creationId="{64726C5D-FE7D-1281-0124-A8F90653B821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42" creationId="{36297B49-7205-F9F2-13BB-F1397C0D76D3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43" creationId="{F38A78AF-A989-09CE-232D-4CBDFB1A347C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45" creationId="{D2E9F56C-83A1-8DAB-3412-EFAEAF9493EB}"/>
          </ac:spMkLst>
        </pc:spChg>
        <pc:spChg chg="del">
          <ac:chgData name="Etienne BOISGUERIN - Axoé" userId="9cd55d66-b651-4b37-924f-6d6dc3ed7690" providerId="ADAL" clId="{E54CD345-EF1B-45F8-A745-7BF959F421ED}" dt="2024-12-05T09:28:53.429" v="598" actId="478"/>
          <ac:spMkLst>
            <pc:docMk/>
            <pc:sldMk cId="3103774975" sldId="288"/>
            <ac:spMk id="46" creationId="{FAF37A56-08F6-2F78-A3C3-76550BEB658B}"/>
          </ac:spMkLst>
        </pc:spChg>
        <pc:graphicFrameChg chg="add mod modGraphic">
          <ac:chgData name="Etienne BOISGUERIN - Axoé" userId="9cd55d66-b651-4b37-924f-6d6dc3ed7690" providerId="ADAL" clId="{E54CD345-EF1B-45F8-A745-7BF959F421ED}" dt="2024-12-05T10:04:49.683" v="940" actId="20577"/>
          <ac:graphicFrameMkLst>
            <pc:docMk/>
            <pc:sldMk cId="3103774975" sldId="288"/>
            <ac:graphicFrameMk id="2" creationId="{EE884A3F-3E6E-4F02-5C8F-04A305FB3C95}"/>
          </ac:graphicFrameMkLst>
        </pc:graphicFrameChg>
        <pc:graphicFrameChg chg="add mod">
          <ac:chgData name="Etienne BOISGUERIN - Axoé" userId="9cd55d66-b651-4b37-924f-6d6dc3ed7690" providerId="ADAL" clId="{E54CD345-EF1B-45F8-A745-7BF959F421ED}" dt="2024-12-13T09:59:53.333" v="3465" actId="18653"/>
          <ac:graphicFrameMkLst>
            <pc:docMk/>
            <pc:sldMk cId="3103774975" sldId="288"/>
            <ac:graphicFrameMk id="4" creationId="{F4C7FF41-F43D-1D80-0964-864C95056D98}"/>
          </ac:graphicFrameMkLst>
        </pc:graphicFrameChg>
      </pc:sldChg>
      <pc:sldChg chg="addSp delSp modSp add del mod">
        <pc:chgData name="Etienne BOISGUERIN - Axoé" userId="9cd55d66-b651-4b37-924f-6d6dc3ed7690" providerId="ADAL" clId="{E54CD345-EF1B-45F8-A745-7BF959F421ED}" dt="2024-12-13T18:41:45.060" v="3914"/>
        <pc:sldMkLst>
          <pc:docMk/>
          <pc:sldMk cId="4091210210" sldId="289"/>
        </pc:sldMkLst>
        <pc:spChg chg="add mod">
          <ac:chgData name="Etienne BOISGUERIN - Axoé" userId="9cd55d66-b651-4b37-924f-6d6dc3ed7690" providerId="ADAL" clId="{E54CD345-EF1B-45F8-A745-7BF959F421ED}" dt="2024-12-05T09:48:21.442" v="935" actId="20577"/>
          <ac:spMkLst>
            <pc:docMk/>
            <pc:sldMk cId="4091210210" sldId="289"/>
            <ac:spMk id="4" creationId="{9FA113DE-D9EF-59A0-D36B-2DEBFB72C714}"/>
          </ac:spMkLst>
        </pc:spChg>
        <pc:spChg chg="add mod">
          <ac:chgData name="Etienne BOISGUERIN - Axoé" userId="9cd55d66-b651-4b37-924f-6d6dc3ed7690" providerId="ADAL" clId="{E54CD345-EF1B-45F8-A745-7BF959F421ED}" dt="2024-12-13T18:36:01.824" v="3828" actId="1076"/>
          <ac:spMkLst>
            <pc:docMk/>
            <pc:sldMk cId="4091210210" sldId="289"/>
            <ac:spMk id="6" creationId="{6738F943-A614-C071-EBD3-37DC83D73242}"/>
          </ac:spMkLst>
        </pc:spChg>
        <pc:spChg chg="mod">
          <ac:chgData name="Etienne BOISGUERIN - Axoé" userId="9cd55d66-b651-4b37-924f-6d6dc3ed7690" providerId="ADAL" clId="{E54CD345-EF1B-45F8-A745-7BF959F421ED}" dt="2024-12-13T18:35:03.402" v="3805" actId="1037"/>
          <ac:spMkLst>
            <pc:docMk/>
            <pc:sldMk cId="4091210210" sldId="289"/>
            <ac:spMk id="7" creationId="{6B530F7A-0D31-6B03-6054-2CC108A03846}"/>
          </ac:spMkLst>
        </pc:spChg>
        <pc:spChg chg="add del mod">
          <ac:chgData name="Etienne BOISGUERIN - Axoé" userId="9cd55d66-b651-4b37-924f-6d6dc3ed7690" providerId="ADAL" clId="{E54CD345-EF1B-45F8-A745-7BF959F421ED}" dt="2024-12-09T09:51:36.679" v="2506" actId="478"/>
          <ac:spMkLst>
            <pc:docMk/>
            <pc:sldMk cId="4091210210" sldId="289"/>
            <ac:spMk id="7" creationId="{B8AF4F00-3B65-D220-417D-C67E3D5691C6}"/>
          </ac:spMkLst>
        </pc:spChg>
        <pc:spChg chg="add mod">
          <ac:chgData name="Etienne BOISGUERIN - Axoé" userId="9cd55d66-b651-4b37-924f-6d6dc3ed7690" providerId="ADAL" clId="{E54CD345-EF1B-45F8-A745-7BF959F421ED}" dt="2024-12-13T18:36:01.824" v="3828" actId="1076"/>
          <ac:spMkLst>
            <pc:docMk/>
            <pc:sldMk cId="4091210210" sldId="289"/>
            <ac:spMk id="8" creationId="{A92E969C-A239-1637-4051-12B4FCA14FF0}"/>
          </ac:spMkLst>
        </pc:spChg>
        <pc:spChg chg="add del mod">
          <ac:chgData name="Etienne BOISGUERIN - Axoé" userId="9cd55d66-b651-4b37-924f-6d6dc3ed7690" providerId="ADAL" clId="{E54CD345-EF1B-45F8-A745-7BF959F421ED}" dt="2024-12-09T09:51:36.679" v="2506" actId="478"/>
          <ac:spMkLst>
            <pc:docMk/>
            <pc:sldMk cId="4091210210" sldId="289"/>
            <ac:spMk id="9" creationId="{97500307-97A9-B619-8CE7-8BCB99D26D97}"/>
          </ac:spMkLst>
        </pc:spChg>
        <pc:spChg chg="mod">
          <ac:chgData name="Etienne BOISGUERIN - Axoé" userId="9cd55d66-b651-4b37-924f-6d6dc3ed7690" providerId="ADAL" clId="{E54CD345-EF1B-45F8-A745-7BF959F421ED}" dt="2024-12-13T18:35:13.439" v="3808" actId="1076"/>
          <ac:spMkLst>
            <pc:docMk/>
            <pc:sldMk cId="4091210210" sldId="289"/>
            <ac:spMk id="9" creationId="{D94BD171-D8B6-D630-F57B-95BF8943E5BA}"/>
          </ac:spMkLst>
        </pc:spChg>
        <pc:spChg chg="add mod">
          <ac:chgData name="Etienne BOISGUERIN - Axoé" userId="9cd55d66-b651-4b37-924f-6d6dc3ed7690" providerId="ADAL" clId="{E54CD345-EF1B-45F8-A745-7BF959F421ED}" dt="2024-12-13T18:36:01.824" v="3828" actId="1076"/>
          <ac:spMkLst>
            <pc:docMk/>
            <pc:sldMk cId="4091210210" sldId="289"/>
            <ac:spMk id="10" creationId="{6AED9BF4-5154-1DD2-3C48-48AC879B6369}"/>
          </ac:spMkLst>
        </pc:spChg>
        <pc:spChg chg="add mod">
          <ac:chgData name="Etienne BOISGUERIN - Axoé" userId="9cd55d66-b651-4b37-924f-6d6dc3ed7690" providerId="ADAL" clId="{E54CD345-EF1B-45F8-A745-7BF959F421ED}" dt="2024-12-13T18:34:50.549" v="3799" actId="1037"/>
          <ac:spMkLst>
            <pc:docMk/>
            <pc:sldMk cId="4091210210" sldId="289"/>
            <ac:spMk id="11" creationId="{91E3FE95-CEFA-990A-1290-1407C338DF93}"/>
          </ac:spMkLst>
        </pc:spChg>
        <pc:spChg chg="add del mod">
          <ac:chgData name="Etienne BOISGUERIN - Axoé" userId="9cd55d66-b651-4b37-924f-6d6dc3ed7690" providerId="ADAL" clId="{E54CD345-EF1B-45F8-A745-7BF959F421ED}" dt="2024-12-09T09:51:36.679" v="2506" actId="478"/>
          <ac:spMkLst>
            <pc:docMk/>
            <pc:sldMk cId="4091210210" sldId="289"/>
            <ac:spMk id="11" creationId="{CEA06836-2393-BB3C-F2E3-57D675C1DF89}"/>
          </ac:spMkLst>
        </pc:spChg>
        <pc:spChg chg="add mod">
          <ac:chgData name="Etienne BOISGUERIN - Axoé" userId="9cd55d66-b651-4b37-924f-6d6dc3ed7690" providerId="ADAL" clId="{E54CD345-EF1B-45F8-A745-7BF959F421ED}" dt="2024-12-13T18:34:40.401" v="3791" actId="571"/>
          <ac:spMkLst>
            <pc:docMk/>
            <pc:sldMk cId="4091210210" sldId="289"/>
            <ac:spMk id="14" creationId="{020AA218-77A3-20A2-3DE7-AA782B374F18}"/>
          </ac:spMkLst>
        </pc:spChg>
        <pc:spChg chg="add del mod">
          <ac:chgData name="Etienne BOISGUERIN - Axoé" userId="9cd55d66-b651-4b37-924f-6d6dc3ed7690" providerId="ADAL" clId="{E54CD345-EF1B-45F8-A745-7BF959F421ED}" dt="2024-12-13T10:08:35.457" v="3514" actId="478"/>
          <ac:spMkLst>
            <pc:docMk/>
            <pc:sldMk cId="4091210210" sldId="289"/>
            <ac:spMk id="14" creationId="{0AD2FC49-4177-A655-6E1C-86A141C43BBF}"/>
          </ac:spMkLst>
        </pc:spChg>
        <pc:spChg chg="add mod">
          <ac:chgData name="Etienne BOISGUERIN - Axoé" userId="9cd55d66-b651-4b37-924f-6d6dc3ed7690" providerId="ADAL" clId="{E54CD345-EF1B-45F8-A745-7BF959F421ED}" dt="2024-12-13T18:34:57.590" v="3803" actId="1037"/>
          <ac:spMkLst>
            <pc:docMk/>
            <pc:sldMk cId="4091210210" sldId="289"/>
            <ac:spMk id="15" creationId="{041C48F9-3FA1-19E4-D1FD-356FDDD6FEF5}"/>
          </ac:spMkLst>
        </pc:spChg>
        <pc:spChg chg="add mod">
          <ac:chgData name="Etienne BOISGUERIN - Axoé" userId="9cd55d66-b651-4b37-924f-6d6dc3ed7690" providerId="ADAL" clId="{E54CD345-EF1B-45F8-A745-7BF959F421ED}" dt="2024-12-13T18:35:08.722" v="3807" actId="1037"/>
          <ac:spMkLst>
            <pc:docMk/>
            <pc:sldMk cId="4091210210" sldId="289"/>
            <ac:spMk id="16" creationId="{CF63EC95-047A-FD0C-F7C5-84DB66520C7B}"/>
          </ac:spMkLst>
        </pc:spChg>
        <pc:spChg chg="add mod">
          <ac:chgData name="Etienne BOISGUERIN - Axoé" userId="9cd55d66-b651-4b37-924f-6d6dc3ed7690" providerId="ADAL" clId="{E54CD345-EF1B-45F8-A745-7BF959F421ED}" dt="2024-12-13T18:36:06.014" v="3841" actId="1038"/>
          <ac:spMkLst>
            <pc:docMk/>
            <pc:sldMk cId="4091210210" sldId="289"/>
            <ac:spMk id="17" creationId="{350E7203-CAF7-63B3-EEA8-358D771B5EEE}"/>
          </ac:spMkLst>
        </pc:spChg>
        <pc:spChg chg="add mod">
          <ac:chgData name="Etienne BOISGUERIN - Axoé" userId="9cd55d66-b651-4b37-924f-6d6dc3ed7690" providerId="ADAL" clId="{E54CD345-EF1B-45F8-A745-7BF959F421ED}" dt="2024-12-13T18:36:01.824" v="3828" actId="1076"/>
          <ac:spMkLst>
            <pc:docMk/>
            <pc:sldMk cId="4091210210" sldId="289"/>
            <ac:spMk id="18" creationId="{BCC3FB17-02E3-11F3-929E-18F31BBA6F71}"/>
          </ac:spMkLst>
        </pc:spChg>
        <pc:spChg chg="add mod">
          <ac:chgData name="Etienne BOISGUERIN - Axoé" userId="9cd55d66-b651-4b37-924f-6d6dc3ed7690" providerId="ADAL" clId="{E54CD345-EF1B-45F8-A745-7BF959F421ED}" dt="2024-12-13T18:36:01.824" v="3828" actId="1076"/>
          <ac:spMkLst>
            <pc:docMk/>
            <pc:sldMk cId="4091210210" sldId="289"/>
            <ac:spMk id="19" creationId="{1D06EAAB-4285-786A-B723-4BA953FE1788}"/>
          </ac:spMkLst>
        </pc:spChg>
        <pc:spChg chg="add mod">
          <ac:chgData name="Etienne BOISGUERIN - Axoé" userId="9cd55d66-b651-4b37-924f-6d6dc3ed7690" providerId="ADAL" clId="{E54CD345-EF1B-45F8-A745-7BF959F421ED}" dt="2024-12-13T18:34:40.401" v="3791" actId="571"/>
          <ac:spMkLst>
            <pc:docMk/>
            <pc:sldMk cId="4091210210" sldId="289"/>
            <ac:spMk id="20" creationId="{03AF99AE-DCF4-74F6-F418-CF2E010BD6E6}"/>
          </ac:spMkLst>
        </pc:spChg>
        <pc:spChg chg="add mod">
          <ac:chgData name="Etienne BOISGUERIN - Axoé" userId="9cd55d66-b651-4b37-924f-6d6dc3ed7690" providerId="ADAL" clId="{E54CD345-EF1B-45F8-A745-7BF959F421ED}" dt="2024-12-13T18:34:41.821" v="3793" actId="571"/>
          <ac:spMkLst>
            <pc:docMk/>
            <pc:sldMk cId="4091210210" sldId="289"/>
            <ac:spMk id="23" creationId="{97FA8235-53C1-0CFD-44D9-176AFFA27EF1}"/>
          </ac:spMkLst>
        </pc:spChg>
        <pc:spChg chg="add mod">
          <ac:chgData name="Etienne BOISGUERIN - Axoé" userId="9cd55d66-b651-4b37-924f-6d6dc3ed7690" providerId="ADAL" clId="{E54CD345-EF1B-45F8-A745-7BF959F421ED}" dt="2024-12-13T18:34:41.821" v="3793" actId="571"/>
          <ac:spMkLst>
            <pc:docMk/>
            <pc:sldMk cId="4091210210" sldId="289"/>
            <ac:spMk id="24" creationId="{282301AA-AEF4-6EB0-1266-1B3628FA5D49}"/>
          </ac:spMkLst>
        </pc:spChg>
        <pc:spChg chg="add mod">
          <ac:chgData name="Etienne BOISGUERIN - Axoé" userId="9cd55d66-b651-4b37-924f-6d6dc3ed7690" providerId="ADAL" clId="{E54CD345-EF1B-45F8-A745-7BF959F421ED}" dt="2024-12-13T18:34:41.821" v="3793" actId="571"/>
          <ac:spMkLst>
            <pc:docMk/>
            <pc:sldMk cId="4091210210" sldId="289"/>
            <ac:spMk id="25" creationId="{FBD1C884-4C8F-D500-3042-155232992B04}"/>
          </ac:spMkLst>
        </pc:spChg>
        <pc:spChg chg="add mod">
          <ac:chgData name="Etienne BOISGUERIN - Axoé" userId="9cd55d66-b651-4b37-924f-6d6dc3ed7690" providerId="ADAL" clId="{E54CD345-EF1B-45F8-A745-7BF959F421ED}" dt="2024-12-13T18:34:46.774" v="3795" actId="571"/>
          <ac:spMkLst>
            <pc:docMk/>
            <pc:sldMk cId="4091210210" sldId="289"/>
            <ac:spMk id="27" creationId="{4E0F0999-3603-4E02-3FDA-165B2580DC58}"/>
          </ac:spMkLst>
        </pc:spChg>
        <pc:spChg chg="add mod">
          <ac:chgData name="Etienne BOISGUERIN - Axoé" userId="9cd55d66-b651-4b37-924f-6d6dc3ed7690" providerId="ADAL" clId="{E54CD345-EF1B-45F8-A745-7BF959F421ED}" dt="2024-12-13T18:34:46.774" v="3795" actId="571"/>
          <ac:spMkLst>
            <pc:docMk/>
            <pc:sldMk cId="4091210210" sldId="289"/>
            <ac:spMk id="28" creationId="{527D30F0-BCD6-131A-ABE8-7646EE7881A0}"/>
          </ac:spMkLst>
        </pc:spChg>
        <pc:spChg chg="add mod">
          <ac:chgData name="Etienne BOISGUERIN - Axoé" userId="9cd55d66-b651-4b37-924f-6d6dc3ed7690" providerId="ADAL" clId="{E54CD345-EF1B-45F8-A745-7BF959F421ED}" dt="2024-12-13T18:34:46.774" v="3795" actId="571"/>
          <ac:spMkLst>
            <pc:docMk/>
            <pc:sldMk cId="4091210210" sldId="289"/>
            <ac:spMk id="29" creationId="{03240DDB-3E8B-F3A2-81AD-4326138D72A2}"/>
          </ac:spMkLst>
        </pc:spChg>
        <pc:spChg chg="add mod">
          <ac:chgData name="Etienne BOISGUERIN - Axoé" userId="9cd55d66-b651-4b37-924f-6d6dc3ed7690" providerId="ADAL" clId="{E54CD345-EF1B-45F8-A745-7BF959F421ED}" dt="2024-12-13T18:34:46.774" v="3795" actId="571"/>
          <ac:spMkLst>
            <pc:docMk/>
            <pc:sldMk cId="4091210210" sldId="289"/>
            <ac:spMk id="30" creationId="{9E3D8EA3-1963-BA4B-579A-FF259730727D}"/>
          </ac:spMkLst>
        </pc:spChg>
        <pc:spChg chg="add mod">
          <ac:chgData name="Etienne BOISGUERIN - Axoé" userId="9cd55d66-b651-4b37-924f-6d6dc3ed7690" providerId="ADAL" clId="{E54CD345-EF1B-45F8-A745-7BF959F421ED}" dt="2024-12-13T18:34:53.384" v="3801" actId="571"/>
          <ac:spMkLst>
            <pc:docMk/>
            <pc:sldMk cId="4091210210" sldId="289"/>
            <ac:spMk id="32" creationId="{1B82D7BD-2933-F31F-17CA-EF1830BE6539}"/>
          </ac:spMkLst>
        </pc:spChg>
        <pc:spChg chg="add mod">
          <ac:chgData name="Etienne BOISGUERIN - Axoé" userId="9cd55d66-b651-4b37-924f-6d6dc3ed7690" providerId="ADAL" clId="{E54CD345-EF1B-45F8-A745-7BF959F421ED}" dt="2024-12-13T18:34:53.384" v="3801" actId="571"/>
          <ac:spMkLst>
            <pc:docMk/>
            <pc:sldMk cId="4091210210" sldId="289"/>
            <ac:spMk id="33" creationId="{BAB4AF1F-A63F-F8B0-338D-D9E0E6924337}"/>
          </ac:spMkLst>
        </pc:spChg>
        <pc:spChg chg="add mod">
          <ac:chgData name="Etienne BOISGUERIN - Axoé" userId="9cd55d66-b651-4b37-924f-6d6dc3ed7690" providerId="ADAL" clId="{E54CD345-EF1B-45F8-A745-7BF959F421ED}" dt="2024-12-13T18:34:53.384" v="3801" actId="571"/>
          <ac:spMkLst>
            <pc:docMk/>
            <pc:sldMk cId="4091210210" sldId="289"/>
            <ac:spMk id="34" creationId="{DF392599-E9D1-02B9-839C-221ACED90929}"/>
          </ac:spMkLst>
        </pc:spChg>
        <pc:spChg chg="add mod">
          <ac:chgData name="Etienne BOISGUERIN - Axoé" userId="9cd55d66-b651-4b37-924f-6d6dc3ed7690" providerId="ADAL" clId="{E54CD345-EF1B-45F8-A745-7BF959F421ED}" dt="2024-12-13T18:34:53.384" v="3801" actId="571"/>
          <ac:spMkLst>
            <pc:docMk/>
            <pc:sldMk cId="4091210210" sldId="289"/>
            <ac:spMk id="35" creationId="{CB08130A-CE11-F7F3-C9BF-4B5EB5BB8BC5}"/>
          </ac:spMkLst>
        </pc:spChg>
        <pc:spChg chg="add mod">
          <ac:chgData name="Etienne BOISGUERIN - Axoé" userId="9cd55d66-b651-4b37-924f-6d6dc3ed7690" providerId="ADAL" clId="{E54CD345-EF1B-45F8-A745-7BF959F421ED}" dt="2024-12-13T18:34:53.384" v="3801" actId="571"/>
          <ac:spMkLst>
            <pc:docMk/>
            <pc:sldMk cId="4091210210" sldId="289"/>
            <ac:spMk id="36" creationId="{0525DDA6-7D4C-EBD1-DE51-FEB1C9A970D4}"/>
          </ac:spMkLst>
        </pc:spChg>
        <pc:spChg chg="del mod">
          <ac:chgData name="Etienne BOISGUERIN - Axoé" userId="9cd55d66-b651-4b37-924f-6d6dc3ed7690" providerId="ADAL" clId="{E54CD345-EF1B-45F8-A745-7BF959F421ED}" dt="2024-12-09T09:51:36.679" v="2506" actId="478"/>
          <ac:spMkLst>
            <pc:docMk/>
            <pc:sldMk cId="4091210210" sldId="289"/>
            <ac:spMk id="36" creationId="{29E60B90-F76D-FD4E-ACB9-4575770D5990}"/>
          </ac:spMkLst>
        </pc:spChg>
        <pc:spChg chg="add mod">
          <ac:chgData name="Etienne BOISGUERIN - Axoé" userId="9cd55d66-b651-4b37-924f-6d6dc3ed7690" providerId="ADAL" clId="{E54CD345-EF1B-45F8-A745-7BF959F421ED}" dt="2024-12-13T18:34:53.384" v="3801" actId="571"/>
          <ac:spMkLst>
            <pc:docMk/>
            <pc:sldMk cId="4091210210" sldId="289"/>
            <ac:spMk id="37" creationId="{E4A51E89-EFD1-9DE2-EFDB-80667791E96E}"/>
          </ac:spMkLst>
        </pc:spChg>
        <pc:spChg chg="add mod">
          <ac:chgData name="Etienne BOISGUERIN - Axoé" userId="9cd55d66-b651-4b37-924f-6d6dc3ed7690" providerId="ADAL" clId="{E54CD345-EF1B-45F8-A745-7BF959F421ED}" dt="2024-12-13T18:34:53.384" v="3801" actId="571"/>
          <ac:spMkLst>
            <pc:docMk/>
            <pc:sldMk cId="4091210210" sldId="289"/>
            <ac:spMk id="38" creationId="{1DD559FC-8DF5-74A0-5492-6B29C3726D7D}"/>
          </ac:spMkLst>
        </pc:spChg>
        <pc:spChg chg="mod">
          <ac:chgData name="Etienne BOISGUERIN - Axoé" userId="9cd55d66-b651-4b37-924f-6d6dc3ed7690" providerId="ADAL" clId="{E54CD345-EF1B-45F8-A745-7BF959F421ED}" dt="2024-12-13T18:34:50.549" v="3799" actId="1037"/>
          <ac:spMkLst>
            <pc:docMk/>
            <pc:sldMk cId="4091210210" sldId="289"/>
            <ac:spMk id="39" creationId="{F450019B-F06C-6CD3-5CB8-5693FF537A4C}"/>
          </ac:spMkLst>
        </pc:spChg>
        <pc:spChg chg="mod">
          <ac:chgData name="Etienne BOISGUERIN - Axoé" userId="9cd55d66-b651-4b37-924f-6d6dc3ed7690" providerId="ADAL" clId="{E54CD345-EF1B-45F8-A745-7BF959F421ED}" dt="2024-12-13T18:34:57.590" v="3803" actId="1037"/>
          <ac:spMkLst>
            <pc:docMk/>
            <pc:sldMk cId="4091210210" sldId="289"/>
            <ac:spMk id="40" creationId="{8BF10652-369B-AD8A-D211-E5BADF346A29}"/>
          </ac:spMkLst>
        </pc:spChg>
        <pc:spChg chg="mod">
          <ac:chgData name="Etienne BOISGUERIN - Axoé" userId="9cd55d66-b651-4b37-924f-6d6dc3ed7690" providerId="ADAL" clId="{E54CD345-EF1B-45F8-A745-7BF959F421ED}" dt="2024-12-13T18:35:08.722" v="3807" actId="1037"/>
          <ac:spMkLst>
            <pc:docMk/>
            <pc:sldMk cId="4091210210" sldId="289"/>
            <ac:spMk id="41" creationId="{DB4766A8-3FC8-D9D5-7B6D-AAB4BAE4C70D}"/>
          </ac:spMkLst>
        </pc:spChg>
        <pc:spChg chg="add mod">
          <ac:chgData name="Etienne BOISGUERIN - Axoé" userId="9cd55d66-b651-4b37-924f-6d6dc3ed7690" providerId="ADAL" clId="{E54CD345-EF1B-45F8-A745-7BF959F421ED}" dt="2024-12-13T18:35:18.381" v="3810" actId="571"/>
          <ac:spMkLst>
            <pc:docMk/>
            <pc:sldMk cId="4091210210" sldId="289"/>
            <ac:spMk id="44" creationId="{15DF1960-AB9A-7590-0571-B673E202841E}"/>
          </ac:spMkLst>
        </pc:spChg>
        <pc:spChg chg="del mod">
          <ac:chgData name="Etienne BOISGUERIN - Axoé" userId="9cd55d66-b651-4b37-924f-6d6dc3ed7690" providerId="ADAL" clId="{E54CD345-EF1B-45F8-A745-7BF959F421ED}" dt="2024-12-09T09:51:36.679" v="2506" actId="478"/>
          <ac:spMkLst>
            <pc:docMk/>
            <pc:sldMk cId="4091210210" sldId="289"/>
            <ac:spMk id="44" creationId="{20AD9F0B-3F11-C6FA-AC5D-60A76219FEA8}"/>
          </ac:spMkLst>
        </pc:spChg>
        <pc:spChg chg="add mod">
          <ac:chgData name="Etienne BOISGUERIN - Axoé" userId="9cd55d66-b651-4b37-924f-6d6dc3ed7690" providerId="ADAL" clId="{E54CD345-EF1B-45F8-A745-7BF959F421ED}" dt="2024-12-13T18:35:18.381" v="3810" actId="571"/>
          <ac:spMkLst>
            <pc:docMk/>
            <pc:sldMk cId="4091210210" sldId="289"/>
            <ac:spMk id="45" creationId="{2CC65688-D4D4-2A37-D94B-84936B98055F}"/>
          </ac:spMkLst>
        </pc:spChg>
        <pc:spChg chg="del mod">
          <ac:chgData name="Etienne BOISGUERIN - Axoé" userId="9cd55d66-b651-4b37-924f-6d6dc3ed7690" providerId="ADAL" clId="{E54CD345-EF1B-45F8-A745-7BF959F421ED}" dt="2024-12-09T09:51:36.679" v="2506" actId="478"/>
          <ac:spMkLst>
            <pc:docMk/>
            <pc:sldMk cId="4091210210" sldId="289"/>
            <ac:spMk id="45" creationId="{56D46714-E39F-B2CF-4341-B3EB248B2B4D}"/>
          </ac:spMkLst>
        </pc:spChg>
        <pc:spChg chg="add mod">
          <ac:chgData name="Etienne BOISGUERIN - Axoé" userId="9cd55d66-b651-4b37-924f-6d6dc3ed7690" providerId="ADAL" clId="{E54CD345-EF1B-45F8-A745-7BF959F421ED}" dt="2024-12-13T18:35:28.587" v="3815" actId="571"/>
          <ac:spMkLst>
            <pc:docMk/>
            <pc:sldMk cId="4091210210" sldId="289"/>
            <ac:spMk id="47" creationId="{0C9246F5-5388-EC5A-62C4-FCF10BCDD30F}"/>
          </ac:spMkLst>
        </pc:spChg>
        <pc:spChg chg="add mod">
          <ac:chgData name="Etienne BOISGUERIN - Axoé" userId="9cd55d66-b651-4b37-924f-6d6dc3ed7690" providerId="ADAL" clId="{E54CD345-EF1B-45F8-A745-7BF959F421ED}" dt="2024-12-13T18:35:28.587" v="3815" actId="571"/>
          <ac:spMkLst>
            <pc:docMk/>
            <pc:sldMk cId="4091210210" sldId="289"/>
            <ac:spMk id="48" creationId="{80CD7742-C332-FDF4-AAFE-56BDE5B9F6E8}"/>
          </ac:spMkLst>
        </pc:spChg>
        <pc:spChg chg="add mod">
          <ac:chgData name="Etienne BOISGUERIN - Axoé" userId="9cd55d66-b651-4b37-924f-6d6dc3ed7690" providerId="ADAL" clId="{E54CD345-EF1B-45F8-A745-7BF959F421ED}" dt="2024-12-13T18:36:27.717" v="3883" actId="20577"/>
          <ac:spMkLst>
            <pc:docMk/>
            <pc:sldMk cId="4091210210" sldId="289"/>
            <ac:spMk id="49" creationId="{3BB7601D-14CD-299F-E20F-4BEE2B1F6717}"/>
          </ac:spMkLst>
        </pc:spChg>
        <pc:spChg chg="add mod modCrop">
          <ac:chgData name="Etienne BOISGUERIN - Axoé" userId="9cd55d66-b651-4b37-924f-6d6dc3ed7690" providerId="ADAL" clId="{E54CD345-EF1B-45F8-A745-7BF959F421ED}" dt="2024-12-13T18:41:45.060" v="3914"/>
          <ac:spMkLst>
            <pc:docMk/>
            <pc:sldMk cId="4091210210" sldId="289"/>
            <ac:spMk id="50" creationId="{29CC82F5-E586-5601-4259-CA46BAA323C5}"/>
          </ac:spMkLst>
        </pc:spChg>
        <pc:spChg chg="add mod">
          <ac:chgData name="Etienne BOISGUERIN - Axoé" userId="9cd55d66-b651-4b37-924f-6d6dc3ed7690" providerId="ADAL" clId="{E54CD345-EF1B-45F8-A745-7BF959F421ED}" dt="2024-12-13T18:35:55.608" v="3827" actId="571"/>
          <ac:spMkLst>
            <pc:docMk/>
            <pc:sldMk cId="4091210210" sldId="289"/>
            <ac:spMk id="52" creationId="{3FFC2B8C-7DB8-F8EA-E80A-553636B0527F}"/>
          </ac:spMkLst>
        </pc:spChg>
        <pc:spChg chg="add mod">
          <ac:chgData name="Etienne BOISGUERIN - Axoé" userId="9cd55d66-b651-4b37-924f-6d6dc3ed7690" providerId="ADAL" clId="{E54CD345-EF1B-45F8-A745-7BF959F421ED}" dt="2024-12-13T18:35:55.608" v="3827" actId="571"/>
          <ac:spMkLst>
            <pc:docMk/>
            <pc:sldMk cId="4091210210" sldId="289"/>
            <ac:spMk id="53" creationId="{E7CAA60B-5EFE-3124-61ED-EA5F20FC5007}"/>
          </ac:spMkLst>
        </pc:spChg>
        <pc:spChg chg="add mod">
          <ac:chgData name="Etienne BOISGUERIN - Axoé" userId="9cd55d66-b651-4b37-924f-6d6dc3ed7690" providerId="ADAL" clId="{E54CD345-EF1B-45F8-A745-7BF959F421ED}" dt="2024-12-13T18:35:55.608" v="3827" actId="571"/>
          <ac:spMkLst>
            <pc:docMk/>
            <pc:sldMk cId="4091210210" sldId="289"/>
            <ac:spMk id="54" creationId="{4FFB1440-4F29-A763-1D14-9B001CF64D0A}"/>
          </ac:spMkLst>
        </pc:spChg>
        <pc:spChg chg="add mod">
          <ac:chgData name="Etienne BOISGUERIN - Axoé" userId="9cd55d66-b651-4b37-924f-6d6dc3ed7690" providerId="ADAL" clId="{E54CD345-EF1B-45F8-A745-7BF959F421ED}" dt="2024-12-13T18:35:55.608" v="3827" actId="571"/>
          <ac:spMkLst>
            <pc:docMk/>
            <pc:sldMk cId="4091210210" sldId="289"/>
            <ac:spMk id="55" creationId="{014CA530-EB45-E809-F149-3DFDF71C01AE}"/>
          </ac:spMkLst>
        </pc:spChg>
        <pc:spChg chg="add mod">
          <ac:chgData name="Etienne BOISGUERIN - Axoé" userId="9cd55d66-b651-4b37-924f-6d6dc3ed7690" providerId="ADAL" clId="{E54CD345-EF1B-45F8-A745-7BF959F421ED}" dt="2024-12-13T18:35:55.608" v="3827" actId="571"/>
          <ac:spMkLst>
            <pc:docMk/>
            <pc:sldMk cId="4091210210" sldId="289"/>
            <ac:spMk id="56" creationId="{68059940-8721-0A4D-40AE-91D0A831B0E0}"/>
          </ac:spMkLst>
        </pc:spChg>
        <pc:picChg chg="mod">
          <ac:chgData name="Etienne BOISGUERIN - Axoé" userId="9cd55d66-b651-4b37-924f-6d6dc3ed7690" providerId="ADAL" clId="{E54CD345-EF1B-45F8-A745-7BF959F421ED}" dt="2024-12-13T18:36:01.824" v="3828" actId="1076"/>
          <ac:picMkLst>
            <pc:docMk/>
            <pc:sldMk cId="4091210210" sldId="289"/>
            <ac:picMk id="12" creationId="{00000000-0000-0000-0000-000000000000}"/>
          </ac:picMkLst>
        </pc:picChg>
        <pc:picChg chg="add mod">
          <ac:chgData name="Etienne BOISGUERIN - Axoé" userId="9cd55d66-b651-4b37-924f-6d6dc3ed7690" providerId="ADAL" clId="{E54CD345-EF1B-45F8-A745-7BF959F421ED}" dt="2024-12-13T18:34:40.401" v="3791" actId="571"/>
          <ac:picMkLst>
            <pc:docMk/>
            <pc:sldMk cId="4091210210" sldId="289"/>
            <ac:picMk id="13" creationId="{FE64D48B-9F39-FC1C-E9EB-5CFA4570CA25}"/>
          </ac:picMkLst>
        </pc:picChg>
        <pc:picChg chg="mod">
          <ac:chgData name="Etienne BOISGUERIN - Axoé" userId="9cd55d66-b651-4b37-924f-6d6dc3ed7690" providerId="ADAL" clId="{E54CD345-EF1B-45F8-A745-7BF959F421ED}" dt="2024-12-13T18:35:03.402" v="3805" actId="1037"/>
          <ac:picMkLst>
            <pc:docMk/>
            <pc:sldMk cId="4091210210" sldId="289"/>
            <ac:picMk id="21" creationId="{715C13A0-471F-638F-56F5-A52BDC730B83}"/>
          </ac:picMkLst>
        </pc:picChg>
        <pc:picChg chg="add mod">
          <ac:chgData name="Etienne BOISGUERIN - Axoé" userId="9cd55d66-b651-4b37-924f-6d6dc3ed7690" providerId="ADAL" clId="{E54CD345-EF1B-45F8-A745-7BF959F421ED}" dt="2024-12-13T18:34:41.821" v="3793" actId="571"/>
          <ac:picMkLst>
            <pc:docMk/>
            <pc:sldMk cId="4091210210" sldId="289"/>
            <ac:picMk id="22" creationId="{2ECAAC9F-B3BD-2009-43B3-A5079E917585}"/>
          </ac:picMkLst>
        </pc:picChg>
        <pc:picChg chg="add mod">
          <ac:chgData name="Etienne BOISGUERIN - Axoé" userId="9cd55d66-b651-4b37-924f-6d6dc3ed7690" providerId="ADAL" clId="{E54CD345-EF1B-45F8-A745-7BF959F421ED}" dt="2024-12-13T18:34:46.774" v="3795" actId="571"/>
          <ac:picMkLst>
            <pc:docMk/>
            <pc:sldMk cId="4091210210" sldId="289"/>
            <ac:picMk id="26" creationId="{92B0C974-18D4-398C-1DA8-7637D451D141}"/>
          </ac:picMkLst>
        </pc:picChg>
        <pc:picChg chg="add mod">
          <ac:chgData name="Etienne BOISGUERIN - Axoé" userId="9cd55d66-b651-4b37-924f-6d6dc3ed7690" providerId="ADAL" clId="{E54CD345-EF1B-45F8-A745-7BF959F421ED}" dt="2024-12-13T18:34:53.384" v="3801" actId="571"/>
          <ac:picMkLst>
            <pc:docMk/>
            <pc:sldMk cId="4091210210" sldId="289"/>
            <ac:picMk id="31" creationId="{0E8A36CB-DF90-F05F-62A9-E58D976B1822}"/>
          </ac:picMkLst>
        </pc:picChg>
        <pc:picChg chg="add mod">
          <ac:chgData name="Etienne BOISGUERIN - Axoé" userId="9cd55d66-b651-4b37-924f-6d6dc3ed7690" providerId="ADAL" clId="{E54CD345-EF1B-45F8-A745-7BF959F421ED}" dt="2024-12-13T18:35:18.381" v="3810" actId="571"/>
          <ac:picMkLst>
            <pc:docMk/>
            <pc:sldMk cId="4091210210" sldId="289"/>
            <ac:picMk id="42" creationId="{9DD59E95-DC41-A6D2-AF4E-F85E27BDDE24}"/>
          </ac:picMkLst>
        </pc:picChg>
        <pc:picChg chg="add mod">
          <ac:chgData name="Etienne BOISGUERIN - Axoé" userId="9cd55d66-b651-4b37-924f-6d6dc3ed7690" providerId="ADAL" clId="{E54CD345-EF1B-45F8-A745-7BF959F421ED}" dt="2024-12-13T18:35:28.587" v="3815" actId="571"/>
          <ac:picMkLst>
            <pc:docMk/>
            <pc:sldMk cId="4091210210" sldId="289"/>
            <ac:picMk id="46" creationId="{402EB342-C3EE-98D7-6C04-B203520EDE7F}"/>
          </ac:picMkLst>
        </pc:picChg>
        <pc:picChg chg="add mod">
          <ac:chgData name="Etienne BOISGUERIN - Axoé" userId="9cd55d66-b651-4b37-924f-6d6dc3ed7690" providerId="ADAL" clId="{E54CD345-EF1B-45F8-A745-7BF959F421ED}" dt="2024-12-13T18:35:55.608" v="3827" actId="571"/>
          <ac:picMkLst>
            <pc:docMk/>
            <pc:sldMk cId="4091210210" sldId="289"/>
            <ac:picMk id="51" creationId="{BD5D84A2-AB8E-48A7-657F-2A3584DB6CEE}"/>
          </ac:picMkLst>
        </pc:picChg>
        <pc:cxnChg chg="mod">
          <ac:chgData name="Etienne BOISGUERIN - Axoé" userId="9cd55d66-b651-4b37-924f-6d6dc3ed7690" providerId="ADAL" clId="{E54CD345-EF1B-45F8-A745-7BF959F421ED}" dt="2024-12-09T08:08:06.924" v="1218" actId="14100"/>
          <ac:cxnSpMkLst>
            <pc:docMk/>
            <pc:sldMk cId="4091210210" sldId="289"/>
            <ac:cxnSpMk id="43" creationId="{DB8F48A5-8CB2-B384-ACD9-4FB0A4AFF47C}"/>
          </ac:cxnSpMkLst>
        </pc:cxnChg>
      </pc:sldChg>
      <pc:sldChg chg="addSp modSp del">
        <pc:chgData name="Etienne BOISGUERIN - Axoé" userId="9cd55d66-b651-4b37-924f-6d6dc3ed7690" providerId="ADAL" clId="{E54CD345-EF1B-45F8-A745-7BF959F421ED}" dt="2024-12-11T16:11:11.698" v="3406" actId="47"/>
        <pc:sldMkLst>
          <pc:docMk/>
          <pc:sldMk cId="2489186179" sldId="291"/>
        </pc:sldMkLst>
        <pc:spChg chg="add mod">
          <ac:chgData name="Etienne BOISGUERIN - Axoé" userId="9cd55d66-b651-4b37-924f-6d6dc3ed7690" providerId="ADAL" clId="{E54CD345-EF1B-45F8-A745-7BF959F421ED}" dt="2024-12-09T08:24:59.252" v="1975"/>
          <ac:spMkLst>
            <pc:docMk/>
            <pc:sldMk cId="2489186179" sldId="291"/>
            <ac:spMk id="4" creationId="{BD1782CD-992B-99BB-1479-F14BDDEB54D9}"/>
          </ac:spMkLst>
        </pc:spChg>
      </pc:sldChg>
      <pc:sldChg chg="addSp modSp del mod ord">
        <pc:chgData name="Etienne BOISGUERIN - Axoé" userId="9cd55d66-b651-4b37-924f-6d6dc3ed7690" providerId="ADAL" clId="{E54CD345-EF1B-45F8-A745-7BF959F421ED}" dt="2024-12-13T10:33:20.624" v="3534" actId="47"/>
        <pc:sldMkLst>
          <pc:docMk/>
          <pc:sldMk cId="1745880487" sldId="292"/>
        </pc:sldMkLst>
        <pc:spChg chg="add mod">
          <ac:chgData name="Etienne BOISGUERIN - Axoé" userId="9cd55d66-b651-4b37-924f-6d6dc3ed7690" providerId="ADAL" clId="{E54CD345-EF1B-45F8-A745-7BF959F421ED}" dt="2024-12-09T08:13:32.932" v="1624" actId="20577"/>
          <ac:spMkLst>
            <pc:docMk/>
            <pc:sldMk cId="1745880487" sldId="292"/>
            <ac:spMk id="8" creationId="{631A72D3-1FC9-D75C-A560-0B9A68DFAB01}"/>
          </ac:spMkLst>
        </pc:spChg>
      </pc:sldChg>
      <pc:sldChg chg="add del">
        <pc:chgData name="Etienne BOISGUERIN - Axoé" userId="9cd55d66-b651-4b37-924f-6d6dc3ed7690" providerId="ADAL" clId="{E54CD345-EF1B-45F8-A745-7BF959F421ED}" dt="2024-12-13T10:35:11.454" v="3538" actId="47"/>
        <pc:sldMkLst>
          <pc:docMk/>
          <pc:sldMk cId="3697392156" sldId="296"/>
        </pc:sldMkLst>
      </pc:sldChg>
      <pc:sldChg chg="del">
        <pc:chgData name="Etienne BOISGUERIN - Axoé" userId="9cd55d66-b651-4b37-924f-6d6dc3ed7690" providerId="ADAL" clId="{E54CD345-EF1B-45F8-A745-7BF959F421ED}" dt="2024-12-09T09:38:21.348" v="1989" actId="2696"/>
        <pc:sldMkLst>
          <pc:docMk/>
          <pc:sldMk cId="3897025486" sldId="296"/>
        </pc:sldMkLst>
      </pc:sldChg>
      <pc:sldChg chg="addSp modSp mod">
        <pc:chgData name="Etienne BOISGUERIN - Axoé" userId="9cd55d66-b651-4b37-924f-6d6dc3ed7690" providerId="ADAL" clId="{E54CD345-EF1B-45F8-A745-7BF959F421ED}" dt="2024-12-09T10:30:04.265" v="2800" actId="1957"/>
        <pc:sldMkLst>
          <pc:docMk/>
          <pc:sldMk cId="1648904689" sldId="312"/>
        </pc:sldMkLst>
        <pc:spChg chg="add mod">
          <ac:chgData name="Etienne BOISGUERIN - Axoé" userId="9cd55d66-b651-4b37-924f-6d6dc3ed7690" providerId="ADAL" clId="{E54CD345-EF1B-45F8-A745-7BF959F421ED}" dt="2024-12-05T09:47:37.592" v="849"/>
          <ac:spMkLst>
            <pc:docMk/>
            <pc:sldMk cId="1648904689" sldId="312"/>
            <ac:spMk id="4" creationId="{01DB75CE-1714-A007-D538-7A3AE3B73D5E}"/>
          </ac:spMkLst>
        </pc:spChg>
        <pc:graphicFrameChg chg="mod">
          <ac:chgData name="Etienne BOISGUERIN - Axoé" userId="9cd55d66-b651-4b37-924f-6d6dc3ed7690" providerId="ADAL" clId="{E54CD345-EF1B-45F8-A745-7BF959F421ED}" dt="2024-12-09T10:30:04.265" v="2800" actId="1957"/>
          <ac:graphicFrameMkLst>
            <pc:docMk/>
            <pc:sldMk cId="1648904689" sldId="312"/>
            <ac:graphicFrameMk id="3" creationId="{7427BBDE-D1B9-48C1-5FFC-25BBC511433A}"/>
          </ac:graphicFrameMkLst>
        </pc:graphicFrameChg>
      </pc:sldChg>
      <pc:sldChg chg="addSp delSp modSp mod">
        <pc:chgData name="Etienne BOISGUERIN - Axoé" userId="9cd55d66-b651-4b37-924f-6d6dc3ed7690" providerId="ADAL" clId="{E54CD345-EF1B-45F8-A745-7BF959F421ED}" dt="2024-12-09T08:17:58.245" v="1811" actId="20577"/>
        <pc:sldMkLst>
          <pc:docMk/>
          <pc:sldMk cId="1138215331" sldId="314"/>
        </pc:sldMkLst>
        <pc:spChg chg="add del mod">
          <ac:chgData name="Etienne BOISGUERIN - Axoé" userId="9cd55d66-b651-4b37-924f-6d6dc3ed7690" providerId="ADAL" clId="{E54CD345-EF1B-45F8-A745-7BF959F421ED}" dt="2024-12-09T08:14:16.036" v="1639" actId="478"/>
          <ac:spMkLst>
            <pc:docMk/>
            <pc:sldMk cId="1138215331" sldId="314"/>
            <ac:spMk id="8" creationId="{E6619817-9BA1-B6B5-1377-8008768FE9C1}"/>
          </ac:spMkLst>
        </pc:spChg>
        <pc:spChg chg="add mod">
          <ac:chgData name="Etienne BOISGUERIN - Axoé" userId="9cd55d66-b651-4b37-924f-6d6dc3ed7690" providerId="ADAL" clId="{E54CD345-EF1B-45F8-A745-7BF959F421ED}" dt="2024-12-09T08:17:58.245" v="1811" actId="20577"/>
          <ac:spMkLst>
            <pc:docMk/>
            <pc:sldMk cId="1138215331" sldId="314"/>
            <ac:spMk id="9" creationId="{5DECD09D-05BD-7CC1-1BBE-01F5C931FBB8}"/>
          </ac:spMkLst>
        </pc:spChg>
      </pc:sldChg>
      <pc:sldChg chg="ord">
        <pc:chgData name="Etienne BOISGUERIN - Axoé" userId="9cd55d66-b651-4b37-924f-6d6dc3ed7690" providerId="ADAL" clId="{E54CD345-EF1B-45F8-A745-7BF959F421ED}" dt="2024-12-09T08:24:52.930" v="1974"/>
        <pc:sldMkLst>
          <pc:docMk/>
          <pc:sldMk cId="1200283428" sldId="315"/>
        </pc:sldMkLst>
      </pc:sldChg>
      <pc:sldChg chg="addSp delSp modSp mod ord">
        <pc:chgData name="Etienne BOISGUERIN - Axoé" userId="9cd55d66-b651-4b37-924f-6d6dc3ed7690" providerId="ADAL" clId="{E54CD345-EF1B-45F8-A745-7BF959F421ED}" dt="2024-12-13T10:56:53.057" v="3729" actId="14734"/>
        <pc:sldMkLst>
          <pc:docMk/>
          <pc:sldMk cId="1405703418" sldId="318"/>
        </pc:sldMkLst>
        <pc:spChg chg="add del mod">
          <ac:chgData name="Etienne BOISGUERIN - Axoé" userId="9cd55d66-b651-4b37-924f-6d6dc3ed7690" providerId="ADAL" clId="{E54CD345-EF1B-45F8-A745-7BF959F421ED}" dt="2024-12-11T16:32:37.345" v="3423" actId="478"/>
          <ac:spMkLst>
            <pc:docMk/>
            <pc:sldMk cId="1405703418" sldId="318"/>
            <ac:spMk id="4" creationId="{1B86B2C9-23CC-6C79-2ED4-091DC126E9D1}"/>
          </ac:spMkLst>
        </pc:spChg>
        <pc:spChg chg="del">
          <ac:chgData name="Etienne BOISGUERIN - Axoé" userId="9cd55d66-b651-4b37-924f-6d6dc3ed7690" providerId="ADAL" clId="{E54CD345-EF1B-45F8-A745-7BF959F421ED}" dt="2024-12-11T16:32:36.395" v="3422" actId="478"/>
          <ac:spMkLst>
            <pc:docMk/>
            <pc:sldMk cId="1405703418" sldId="318"/>
            <ac:spMk id="8" creationId="{52113DDA-D64A-8923-ECE5-7FBF35E3764B}"/>
          </ac:spMkLst>
        </pc:spChg>
        <pc:spChg chg="del">
          <ac:chgData name="Etienne BOISGUERIN - Axoé" userId="9cd55d66-b651-4b37-924f-6d6dc3ed7690" providerId="ADAL" clId="{E54CD345-EF1B-45F8-A745-7BF959F421ED}" dt="2024-12-11T16:33:04.795" v="3429" actId="478"/>
          <ac:spMkLst>
            <pc:docMk/>
            <pc:sldMk cId="1405703418" sldId="318"/>
            <ac:spMk id="11" creationId="{12ED7346-89E4-250D-8593-8AEA30880B63}"/>
          </ac:spMkLst>
        </pc:spChg>
        <pc:graphicFrameChg chg="mod modGraphic">
          <ac:chgData name="Etienne BOISGUERIN - Axoé" userId="9cd55d66-b651-4b37-924f-6d6dc3ed7690" providerId="ADAL" clId="{E54CD345-EF1B-45F8-A745-7BF959F421ED}" dt="2024-12-13T10:56:53.057" v="3729" actId="14734"/>
          <ac:graphicFrameMkLst>
            <pc:docMk/>
            <pc:sldMk cId="1405703418" sldId="318"/>
            <ac:graphicFrameMk id="2" creationId="{D9F86C2E-A1B2-C788-123C-0B2019648ACF}"/>
          </ac:graphicFrameMkLst>
        </pc:graphicFrameChg>
      </pc:sldChg>
      <pc:sldChg chg="addSp modSp del mod ord">
        <pc:chgData name="Etienne BOISGUERIN - Axoé" userId="9cd55d66-b651-4b37-924f-6d6dc3ed7690" providerId="ADAL" clId="{E54CD345-EF1B-45F8-A745-7BF959F421ED}" dt="2024-12-11T16:28:54.575" v="3409" actId="47"/>
        <pc:sldMkLst>
          <pc:docMk/>
          <pc:sldMk cId="2287918516" sldId="319"/>
        </pc:sldMkLst>
        <pc:spChg chg="add mod">
          <ac:chgData name="Etienne BOISGUERIN - Axoé" userId="9cd55d66-b651-4b37-924f-6d6dc3ed7690" providerId="ADAL" clId="{E54CD345-EF1B-45F8-A745-7BF959F421ED}" dt="2024-12-09T09:39:48.258" v="2009" actId="20577"/>
          <ac:spMkLst>
            <pc:docMk/>
            <pc:sldMk cId="2287918516" sldId="319"/>
            <ac:spMk id="9" creationId="{99B198BC-C85C-11BC-DC53-C292C592E4E3}"/>
          </ac:spMkLst>
        </pc:spChg>
      </pc:sldChg>
      <pc:sldChg chg="addSp delSp modSp del mod">
        <pc:chgData name="Etienne BOISGUERIN - Axoé" userId="9cd55d66-b651-4b37-924f-6d6dc3ed7690" providerId="ADAL" clId="{E54CD345-EF1B-45F8-A745-7BF959F421ED}" dt="2024-12-09T09:46:04.693" v="2366" actId="47"/>
        <pc:sldMkLst>
          <pc:docMk/>
          <pc:sldMk cId="2781045743" sldId="321"/>
        </pc:sldMkLst>
        <pc:spChg chg="add del mod">
          <ac:chgData name="Etienne BOISGUERIN - Axoé" userId="9cd55d66-b651-4b37-924f-6d6dc3ed7690" providerId="ADAL" clId="{E54CD345-EF1B-45F8-A745-7BF959F421ED}" dt="2024-12-09T08:21:24.720" v="1864" actId="21"/>
          <ac:spMkLst>
            <pc:docMk/>
            <pc:sldMk cId="2781045743" sldId="321"/>
            <ac:spMk id="9" creationId="{7E376A20-7639-B9EA-0EFF-746691A5B01B}"/>
          </ac:spMkLst>
        </pc:spChg>
      </pc:sldChg>
      <pc:sldChg chg="del">
        <pc:chgData name="Etienne BOISGUERIN - Axoé" userId="9cd55d66-b651-4b37-924f-6d6dc3ed7690" providerId="ADAL" clId="{E54CD345-EF1B-45F8-A745-7BF959F421ED}" dt="2024-12-09T08:23:11.913" v="1957" actId="2696"/>
        <pc:sldMkLst>
          <pc:docMk/>
          <pc:sldMk cId="143719026" sldId="322"/>
        </pc:sldMkLst>
      </pc:sldChg>
      <pc:sldChg chg="addSp modSp add del mod">
        <pc:chgData name="Etienne BOISGUERIN - Axoé" userId="9cd55d66-b651-4b37-924f-6d6dc3ed7690" providerId="ADAL" clId="{E54CD345-EF1B-45F8-A745-7BF959F421ED}" dt="2024-12-13T10:33:47.835" v="3536" actId="47"/>
        <pc:sldMkLst>
          <pc:docMk/>
          <pc:sldMk cId="597270473" sldId="322"/>
        </pc:sldMkLst>
        <pc:spChg chg="add mod">
          <ac:chgData name="Etienne BOISGUERIN - Axoé" userId="9cd55d66-b651-4b37-924f-6d6dc3ed7690" providerId="ADAL" clId="{E54CD345-EF1B-45F8-A745-7BF959F421ED}" dt="2024-12-09T08:24:11.567" v="1968" actId="6549"/>
          <ac:spMkLst>
            <pc:docMk/>
            <pc:sldMk cId="597270473" sldId="322"/>
            <ac:spMk id="6" creationId="{1CDC3D36-BCFE-EF26-ED2C-F02A142D886F}"/>
          </ac:spMkLst>
        </pc:spChg>
      </pc:sldChg>
      <pc:sldChg chg="addSp modSp mod">
        <pc:chgData name="Etienne BOISGUERIN - Axoé" userId="9cd55d66-b651-4b37-924f-6d6dc3ed7690" providerId="ADAL" clId="{E54CD345-EF1B-45F8-A745-7BF959F421ED}" dt="2024-12-09T15:56:51.411" v="2938" actId="20577"/>
        <pc:sldMkLst>
          <pc:docMk/>
          <pc:sldMk cId="3055934283" sldId="323"/>
        </pc:sldMkLst>
        <pc:spChg chg="add mod">
          <ac:chgData name="Etienne BOISGUERIN - Axoé" userId="9cd55d66-b651-4b37-924f-6d6dc3ed7690" providerId="ADAL" clId="{E54CD345-EF1B-45F8-A745-7BF959F421ED}" dt="2024-12-09T09:46:23.771" v="2371"/>
          <ac:spMkLst>
            <pc:docMk/>
            <pc:sldMk cId="3055934283" sldId="323"/>
            <ac:spMk id="6" creationId="{1016DEBE-82E6-73FF-9D2C-50657D305892}"/>
          </ac:spMkLst>
        </pc:spChg>
        <pc:spChg chg="mod">
          <ac:chgData name="Etienne BOISGUERIN - Axoé" userId="9cd55d66-b651-4b37-924f-6d6dc3ed7690" providerId="ADAL" clId="{E54CD345-EF1B-45F8-A745-7BF959F421ED}" dt="2024-12-09T15:56:51.411" v="2938" actId="20577"/>
          <ac:spMkLst>
            <pc:docMk/>
            <pc:sldMk cId="3055934283" sldId="323"/>
            <ac:spMk id="7" creationId="{8E82465E-8FAE-F559-7DF6-9FEA3E74C54B}"/>
          </ac:spMkLst>
        </pc:spChg>
      </pc:sldChg>
      <pc:sldChg chg="addSp modSp del mod">
        <pc:chgData name="Etienne BOISGUERIN - Axoé" userId="9cd55d66-b651-4b37-924f-6d6dc3ed7690" providerId="ADAL" clId="{E54CD345-EF1B-45F8-A745-7BF959F421ED}" dt="2024-12-09T09:40:23.869" v="2013" actId="2696"/>
        <pc:sldMkLst>
          <pc:docMk/>
          <pc:sldMk cId="246202144" sldId="324"/>
        </pc:sldMkLst>
        <pc:spChg chg="add mod">
          <ac:chgData name="Etienne BOISGUERIN - Axoé" userId="9cd55d66-b651-4b37-924f-6d6dc3ed7690" providerId="ADAL" clId="{E54CD345-EF1B-45F8-A745-7BF959F421ED}" dt="2024-12-05T09:42:56.195" v="839" actId="208"/>
          <ac:spMkLst>
            <pc:docMk/>
            <pc:sldMk cId="246202144" sldId="324"/>
            <ac:spMk id="6" creationId="{FD8E4A20-426E-92AF-03A6-F193767511D7}"/>
          </ac:spMkLst>
        </pc:spChg>
      </pc:sldChg>
      <pc:sldChg chg="add del ord">
        <pc:chgData name="Etienne BOISGUERIN - Axoé" userId="9cd55d66-b651-4b37-924f-6d6dc3ed7690" providerId="ADAL" clId="{E54CD345-EF1B-45F8-A745-7BF959F421ED}" dt="2024-12-13T10:02:05.602" v="3473" actId="47"/>
        <pc:sldMkLst>
          <pc:docMk/>
          <pc:sldMk cId="3077785595" sldId="324"/>
        </pc:sldMkLst>
      </pc:sldChg>
      <pc:sldChg chg="addSp modSp mod">
        <pc:chgData name="Etienne BOISGUERIN - Axoé" userId="9cd55d66-b651-4b37-924f-6d6dc3ed7690" providerId="ADAL" clId="{E54CD345-EF1B-45F8-A745-7BF959F421ED}" dt="2024-12-09T09:51:04.897" v="2503" actId="20577"/>
        <pc:sldMkLst>
          <pc:docMk/>
          <pc:sldMk cId="343471146" sldId="325"/>
        </pc:sldMkLst>
        <pc:spChg chg="add mod">
          <ac:chgData name="Etienne BOISGUERIN - Axoé" userId="9cd55d66-b651-4b37-924f-6d6dc3ed7690" providerId="ADAL" clId="{E54CD345-EF1B-45F8-A745-7BF959F421ED}" dt="2024-12-09T09:51:04.897" v="2503" actId="20577"/>
          <ac:spMkLst>
            <pc:docMk/>
            <pc:sldMk cId="343471146" sldId="325"/>
            <ac:spMk id="6" creationId="{C97C1735-F9EB-CF94-74AB-6A9910B9D442}"/>
          </ac:spMkLst>
        </pc:spChg>
      </pc:sldChg>
      <pc:sldChg chg="del ord">
        <pc:chgData name="Etienne BOISGUERIN - Axoé" userId="9cd55d66-b651-4b37-924f-6d6dc3ed7690" providerId="ADAL" clId="{E54CD345-EF1B-45F8-A745-7BF959F421ED}" dt="2024-12-13T10:02:13.331" v="3474" actId="47"/>
        <pc:sldMkLst>
          <pc:docMk/>
          <pc:sldMk cId="875506281" sldId="325"/>
        </pc:sldMkLst>
      </pc:sldChg>
      <pc:sldChg chg="addSp modSp mod">
        <pc:chgData name="Etienne BOISGUERIN - Axoé" userId="9cd55d66-b651-4b37-924f-6d6dc3ed7690" providerId="ADAL" clId="{E54CD345-EF1B-45F8-A745-7BF959F421ED}" dt="2024-12-13T11:02:57.119" v="3731" actId="207"/>
        <pc:sldMkLst>
          <pc:docMk/>
          <pc:sldMk cId="1487241022" sldId="326"/>
        </pc:sldMkLst>
        <pc:spChg chg="add mod">
          <ac:chgData name="Etienne BOISGUERIN - Axoé" userId="9cd55d66-b651-4b37-924f-6d6dc3ed7690" providerId="ADAL" clId="{E54CD345-EF1B-45F8-A745-7BF959F421ED}" dt="2024-12-05T09:43:37.076" v="845" actId="20577"/>
          <ac:spMkLst>
            <pc:docMk/>
            <pc:sldMk cId="1487241022" sldId="326"/>
            <ac:spMk id="3" creationId="{53234589-6003-92EF-8989-A944DD75232A}"/>
          </ac:spMkLst>
        </pc:spChg>
        <pc:spChg chg="mod">
          <ac:chgData name="Etienne BOISGUERIN - Axoé" userId="9cd55d66-b651-4b37-924f-6d6dc3ed7690" providerId="ADAL" clId="{E54CD345-EF1B-45F8-A745-7BF959F421ED}" dt="2024-12-13T11:02:57.119" v="3731" actId="207"/>
          <ac:spMkLst>
            <pc:docMk/>
            <pc:sldMk cId="1487241022" sldId="326"/>
            <ac:spMk id="7" creationId="{9FA243A8-E423-B9F9-5628-CBC5C6BF62CE}"/>
          </ac:spMkLst>
        </pc:spChg>
      </pc:sldChg>
      <pc:sldChg chg="addSp delSp modSp mod">
        <pc:chgData name="Etienne BOISGUERIN - Axoé" userId="9cd55d66-b651-4b37-924f-6d6dc3ed7690" providerId="ADAL" clId="{E54CD345-EF1B-45F8-A745-7BF959F421ED}" dt="2024-12-05T09:50:25.363" v="939" actId="478"/>
        <pc:sldMkLst>
          <pc:docMk/>
          <pc:sldMk cId="214855615" sldId="332"/>
        </pc:sldMkLst>
        <pc:spChg chg="del">
          <ac:chgData name="Etienne BOISGUERIN - Axoé" userId="9cd55d66-b651-4b37-924f-6d6dc3ed7690" providerId="ADAL" clId="{E54CD345-EF1B-45F8-A745-7BF959F421ED}" dt="2024-12-05T09:49:42.061" v="938" actId="478"/>
          <ac:spMkLst>
            <pc:docMk/>
            <pc:sldMk cId="214855615" sldId="332"/>
            <ac:spMk id="2" creationId="{265A28B2-FFF0-8E33-6A91-0999F7C3F390}"/>
          </ac:spMkLst>
        </pc:spChg>
        <pc:spChg chg="mod">
          <ac:chgData name="Etienne BOISGUERIN - Axoé" userId="9cd55d66-b651-4b37-924f-6d6dc3ed7690" providerId="ADAL" clId="{E54CD345-EF1B-45F8-A745-7BF959F421ED}" dt="2024-12-05T09:49:24.790" v="937" actId="6549"/>
          <ac:spMkLst>
            <pc:docMk/>
            <pc:sldMk cId="214855615" sldId="332"/>
            <ac:spMk id="7" creationId="{3D3FD5B1-6313-1C53-B835-0386D3F8C2FB}"/>
          </ac:spMkLst>
        </pc:spChg>
        <pc:spChg chg="add del mod">
          <ac:chgData name="Etienne BOISGUERIN - Axoé" userId="9cd55d66-b651-4b37-924f-6d6dc3ed7690" providerId="ADAL" clId="{E54CD345-EF1B-45F8-A745-7BF959F421ED}" dt="2024-12-05T09:50:25.363" v="939" actId="478"/>
          <ac:spMkLst>
            <pc:docMk/>
            <pc:sldMk cId="214855615" sldId="332"/>
            <ac:spMk id="9" creationId="{5621A9F9-157E-D5CE-939F-2161740E6B7A}"/>
          </ac:spMkLst>
        </pc:spChg>
      </pc:sldChg>
      <pc:sldChg chg="addSp modSp mod">
        <pc:chgData name="Etienne BOISGUERIN - Axoé" userId="9cd55d66-b651-4b37-924f-6d6dc3ed7690" providerId="ADAL" clId="{E54CD345-EF1B-45F8-A745-7BF959F421ED}" dt="2024-12-09T08:14:40.470" v="1670" actId="20577"/>
        <pc:sldMkLst>
          <pc:docMk/>
          <pc:sldMk cId="1517378657" sldId="333"/>
        </pc:sldMkLst>
        <pc:spChg chg="add mod">
          <ac:chgData name="Etienne BOISGUERIN - Axoé" userId="9cd55d66-b651-4b37-924f-6d6dc3ed7690" providerId="ADAL" clId="{E54CD345-EF1B-45F8-A745-7BF959F421ED}" dt="2024-12-09T08:14:40.470" v="1670" actId="20577"/>
          <ac:spMkLst>
            <pc:docMk/>
            <pc:sldMk cId="1517378657" sldId="333"/>
            <ac:spMk id="8" creationId="{F4487706-AEC7-8B65-C3AD-3E82D2BA6A82}"/>
          </ac:spMkLst>
        </pc:spChg>
      </pc:sldChg>
      <pc:sldChg chg="addSp delSp modSp del mod">
        <pc:chgData name="Etienne BOISGUERIN - Axoé" userId="9cd55d66-b651-4b37-924f-6d6dc3ed7690" providerId="ADAL" clId="{E54CD345-EF1B-45F8-A745-7BF959F421ED}" dt="2024-12-11T16:11:11.698" v="3406" actId="47"/>
        <pc:sldMkLst>
          <pc:docMk/>
          <pc:sldMk cId="3684349722" sldId="334"/>
        </pc:sldMkLst>
        <pc:spChg chg="add del mod">
          <ac:chgData name="Etienne BOISGUERIN - Axoé" userId="9cd55d66-b651-4b37-924f-6d6dc3ed7690" providerId="ADAL" clId="{E54CD345-EF1B-45F8-A745-7BF959F421ED}" dt="2024-12-09T09:39:53.703" v="2010" actId="478"/>
          <ac:spMkLst>
            <pc:docMk/>
            <pc:sldMk cId="3684349722" sldId="334"/>
            <ac:spMk id="3" creationId="{5587ABCC-9F99-CEB1-FC88-6D8202B0DABF}"/>
          </ac:spMkLst>
        </pc:spChg>
        <pc:spChg chg="add mod">
          <ac:chgData name="Etienne BOISGUERIN - Axoé" userId="9cd55d66-b651-4b37-924f-6d6dc3ed7690" providerId="ADAL" clId="{E54CD345-EF1B-45F8-A745-7BF959F421ED}" dt="2024-12-09T09:39:54.543" v="2011"/>
          <ac:spMkLst>
            <pc:docMk/>
            <pc:sldMk cId="3684349722" sldId="334"/>
            <ac:spMk id="4" creationId="{3C58BC85-AFE5-77ED-61E0-A79DD133E45C}"/>
          </ac:spMkLst>
        </pc:spChg>
      </pc:sldChg>
      <pc:sldChg chg="addSp modSp del">
        <pc:chgData name="Etienne BOISGUERIN - Axoé" userId="9cd55d66-b651-4b37-924f-6d6dc3ed7690" providerId="ADAL" clId="{E54CD345-EF1B-45F8-A745-7BF959F421ED}" dt="2024-12-13T10:57:01.534" v="3730" actId="47"/>
        <pc:sldMkLst>
          <pc:docMk/>
          <pc:sldMk cId="1865165916" sldId="335"/>
        </pc:sldMkLst>
        <pc:spChg chg="add mod">
          <ac:chgData name="Etienne BOISGUERIN - Axoé" userId="9cd55d66-b651-4b37-924f-6d6dc3ed7690" providerId="ADAL" clId="{E54CD345-EF1B-45F8-A745-7BF959F421ED}" dt="2024-12-09T09:39:16.750" v="1993"/>
          <ac:spMkLst>
            <pc:docMk/>
            <pc:sldMk cId="1865165916" sldId="335"/>
            <ac:spMk id="3" creationId="{4E005BAF-EE46-413C-4A52-A0F6E98E5FC6}"/>
          </ac:spMkLst>
        </pc:spChg>
      </pc:sldChg>
      <pc:sldChg chg="del">
        <pc:chgData name="Etienne BOISGUERIN - Axoé" userId="9cd55d66-b651-4b37-924f-6d6dc3ed7690" providerId="ADAL" clId="{E54CD345-EF1B-45F8-A745-7BF959F421ED}" dt="2024-12-09T09:33:43.545" v="1988" actId="47"/>
        <pc:sldMkLst>
          <pc:docMk/>
          <pc:sldMk cId="735595765" sldId="341"/>
        </pc:sldMkLst>
      </pc:sldChg>
      <pc:sldChg chg="del">
        <pc:chgData name="Etienne BOISGUERIN - Axoé" userId="9cd55d66-b651-4b37-924f-6d6dc3ed7690" providerId="ADAL" clId="{E54CD345-EF1B-45F8-A745-7BF959F421ED}" dt="2024-12-09T09:33:42.568" v="1987" actId="47"/>
        <pc:sldMkLst>
          <pc:docMk/>
          <pc:sldMk cId="2702427321" sldId="342"/>
        </pc:sldMkLst>
      </pc:sldChg>
      <pc:sldChg chg="del">
        <pc:chgData name="Etienne BOISGUERIN - Axoé" userId="9cd55d66-b651-4b37-924f-6d6dc3ed7690" providerId="ADAL" clId="{E54CD345-EF1B-45F8-A745-7BF959F421ED}" dt="2024-12-09T09:38:49.058" v="1991" actId="47"/>
        <pc:sldMkLst>
          <pc:docMk/>
          <pc:sldMk cId="2822053554" sldId="343"/>
        </pc:sldMkLst>
      </pc:sldChg>
      <pc:sldChg chg="addSp modSp">
        <pc:chgData name="Etienne BOISGUERIN - Axoé" userId="9cd55d66-b651-4b37-924f-6d6dc3ed7690" providerId="ADAL" clId="{E54CD345-EF1B-45F8-A745-7BF959F421ED}" dt="2024-12-09T09:46:18.168" v="2369"/>
        <pc:sldMkLst>
          <pc:docMk/>
          <pc:sldMk cId="1171320627" sldId="344"/>
        </pc:sldMkLst>
        <pc:spChg chg="add mod">
          <ac:chgData name="Etienne BOISGUERIN - Axoé" userId="9cd55d66-b651-4b37-924f-6d6dc3ed7690" providerId="ADAL" clId="{E54CD345-EF1B-45F8-A745-7BF959F421ED}" dt="2024-12-09T09:46:18.168" v="2369"/>
          <ac:spMkLst>
            <pc:docMk/>
            <pc:sldMk cId="1171320627" sldId="344"/>
            <ac:spMk id="6" creationId="{4FA41B7E-865E-1FE8-B836-E7BDF0BE67AD}"/>
          </ac:spMkLst>
        </pc:spChg>
      </pc:sldChg>
      <pc:sldChg chg="del">
        <pc:chgData name="Etienne BOISGUERIN - Axoé" userId="9cd55d66-b651-4b37-924f-6d6dc3ed7690" providerId="ADAL" clId="{E54CD345-EF1B-45F8-A745-7BF959F421ED}" dt="2024-12-09T09:40:09.213" v="2012" actId="47"/>
        <pc:sldMkLst>
          <pc:docMk/>
          <pc:sldMk cId="2277914862" sldId="345"/>
        </pc:sldMkLst>
      </pc:sldChg>
      <pc:sldChg chg="addSp modSp">
        <pc:chgData name="Etienne BOISGUERIN - Axoé" userId="9cd55d66-b651-4b37-924f-6d6dc3ed7690" providerId="ADAL" clId="{E54CD345-EF1B-45F8-A745-7BF959F421ED}" dt="2024-12-09T09:46:29.049" v="2373"/>
        <pc:sldMkLst>
          <pc:docMk/>
          <pc:sldMk cId="2332264724" sldId="346"/>
        </pc:sldMkLst>
        <pc:spChg chg="add mod">
          <ac:chgData name="Etienne BOISGUERIN - Axoé" userId="9cd55d66-b651-4b37-924f-6d6dc3ed7690" providerId="ADAL" clId="{E54CD345-EF1B-45F8-A745-7BF959F421ED}" dt="2024-12-09T09:46:29.049" v="2373"/>
          <ac:spMkLst>
            <pc:docMk/>
            <pc:sldMk cId="2332264724" sldId="346"/>
            <ac:spMk id="6" creationId="{3F4B7598-E592-A8D5-70E5-A8AA6BBCF58F}"/>
          </ac:spMkLst>
        </pc:spChg>
      </pc:sldChg>
      <pc:sldChg chg="add del ord">
        <pc:chgData name="Etienne BOISGUERIN - Axoé" userId="9cd55d66-b651-4b37-924f-6d6dc3ed7690" providerId="ADAL" clId="{E54CD345-EF1B-45F8-A745-7BF959F421ED}" dt="2024-12-13T10:02:14.528" v="3475" actId="47"/>
        <pc:sldMkLst>
          <pc:docMk/>
          <pc:sldMk cId="2008086133" sldId="347"/>
        </pc:sldMkLst>
      </pc:sldChg>
      <pc:sldChg chg="addSp modSp del">
        <pc:chgData name="Etienne BOISGUERIN - Axoé" userId="9cd55d66-b651-4b37-924f-6d6dc3ed7690" providerId="ADAL" clId="{E54CD345-EF1B-45F8-A745-7BF959F421ED}" dt="2024-12-09T09:40:23.869" v="2013" actId="2696"/>
        <pc:sldMkLst>
          <pc:docMk/>
          <pc:sldMk cId="2529697998" sldId="347"/>
        </pc:sldMkLst>
        <pc:spChg chg="add mod">
          <ac:chgData name="Etienne BOISGUERIN - Axoé" userId="9cd55d66-b651-4b37-924f-6d6dc3ed7690" providerId="ADAL" clId="{E54CD345-EF1B-45F8-A745-7BF959F421ED}" dt="2024-12-05T09:43:09.924" v="840"/>
          <ac:spMkLst>
            <pc:docMk/>
            <pc:sldMk cId="2529697998" sldId="347"/>
            <ac:spMk id="6" creationId="{26D4853A-1AE7-B261-3281-44E0865359DC}"/>
          </ac:spMkLst>
        </pc:spChg>
      </pc:sldChg>
      <pc:sldChg chg="addSp delSp modSp mod">
        <pc:chgData name="Etienne BOISGUERIN - Axoé" userId="9cd55d66-b651-4b37-924f-6d6dc3ed7690" providerId="ADAL" clId="{E54CD345-EF1B-45F8-A745-7BF959F421ED}" dt="2024-12-09T10:13:41.795" v="2615" actId="1076"/>
        <pc:sldMkLst>
          <pc:docMk/>
          <pc:sldMk cId="3055062262" sldId="348"/>
        </pc:sldMkLst>
        <pc:spChg chg="add del mod">
          <ac:chgData name="Etienne BOISGUERIN - Axoé" userId="9cd55d66-b651-4b37-924f-6d6dc3ed7690" providerId="ADAL" clId="{E54CD345-EF1B-45F8-A745-7BF959F421ED}" dt="2024-12-09T09:49:55.716" v="2408" actId="478"/>
          <ac:spMkLst>
            <pc:docMk/>
            <pc:sldMk cId="3055062262" sldId="348"/>
            <ac:spMk id="6" creationId="{06C0FD18-D55D-69D7-6F9A-F80087F4F220}"/>
          </ac:spMkLst>
        </pc:spChg>
        <pc:spChg chg="add del mod">
          <ac:chgData name="Etienne BOISGUERIN - Axoé" userId="9cd55d66-b651-4b37-924f-6d6dc3ed7690" providerId="ADAL" clId="{E54CD345-EF1B-45F8-A745-7BF959F421ED}" dt="2024-12-09T09:51:10.241" v="2504" actId="478"/>
          <ac:spMkLst>
            <pc:docMk/>
            <pc:sldMk cId="3055062262" sldId="348"/>
            <ac:spMk id="8" creationId="{6F40E195-5E19-0756-313A-43D2E3F6A2FE}"/>
          </ac:spMkLst>
        </pc:spChg>
        <pc:spChg chg="add mod">
          <ac:chgData name="Etienne BOISGUERIN - Axoé" userId="9cd55d66-b651-4b37-924f-6d6dc3ed7690" providerId="ADAL" clId="{E54CD345-EF1B-45F8-A745-7BF959F421ED}" dt="2024-12-09T10:13:41.795" v="2615" actId="1076"/>
          <ac:spMkLst>
            <pc:docMk/>
            <pc:sldMk cId="3055062262" sldId="348"/>
            <ac:spMk id="13" creationId="{69CC253D-108C-98F7-1019-021C0C22F249}"/>
          </ac:spMkLst>
        </pc:spChg>
      </pc:sldChg>
      <pc:sldChg chg="del">
        <pc:chgData name="Etienne BOISGUERIN - Axoé" userId="9cd55d66-b651-4b37-924f-6d6dc3ed7690" providerId="ADAL" clId="{E54CD345-EF1B-45F8-A745-7BF959F421ED}" dt="2024-12-11T16:29:30.415" v="3412" actId="47"/>
        <pc:sldMkLst>
          <pc:docMk/>
          <pc:sldMk cId="4136801402" sldId="348"/>
        </pc:sldMkLst>
      </pc:sldChg>
      <pc:sldChg chg="addSp modSp">
        <pc:chgData name="Etienne BOISGUERIN - Axoé" userId="9cd55d66-b651-4b37-924f-6d6dc3ed7690" providerId="ADAL" clId="{E54CD345-EF1B-45F8-A745-7BF959F421ED}" dt="2024-12-05T09:43:44.943" v="846"/>
        <pc:sldMkLst>
          <pc:docMk/>
          <pc:sldMk cId="1962738501" sldId="349"/>
        </pc:sldMkLst>
        <pc:spChg chg="add mod">
          <ac:chgData name="Etienne BOISGUERIN - Axoé" userId="9cd55d66-b651-4b37-924f-6d6dc3ed7690" providerId="ADAL" clId="{E54CD345-EF1B-45F8-A745-7BF959F421ED}" dt="2024-12-05T09:43:44.943" v="846"/>
          <ac:spMkLst>
            <pc:docMk/>
            <pc:sldMk cId="1962738501" sldId="349"/>
            <ac:spMk id="6" creationId="{9D271B30-552F-3A20-C3DB-6701F67B8260}"/>
          </ac:spMkLst>
        </pc:spChg>
      </pc:sldChg>
      <pc:sldChg chg="addSp modSp mod ord">
        <pc:chgData name="Etienne BOISGUERIN - Axoé" userId="9cd55d66-b651-4b37-924f-6d6dc3ed7690" providerId="ADAL" clId="{E54CD345-EF1B-45F8-A745-7BF959F421ED}" dt="2024-12-13T11:07:45.716" v="3733"/>
        <pc:sldMkLst>
          <pc:docMk/>
          <pc:sldMk cId="795063298" sldId="350"/>
        </pc:sldMkLst>
        <pc:spChg chg="add mod">
          <ac:chgData name="Etienne BOISGUERIN - Axoé" userId="9cd55d66-b651-4b37-924f-6d6dc3ed7690" providerId="ADAL" clId="{E54CD345-EF1B-45F8-A745-7BF959F421ED}" dt="2024-12-09T09:46:30.867" v="2374"/>
          <ac:spMkLst>
            <pc:docMk/>
            <pc:sldMk cId="795063298" sldId="350"/>
            <ac:spMk id="6" creationId="{D33132EF-118B-B8EC-AAC4-6F15F18623F5}"/>
          </ac:spMkLst>
        </pc:spChg>
        <pc:spChg chg="mod">
          <ac:chgData name="Etienne BOISGUERIN - Axoé" userId="9cd55d66-b651-4b37-924f-6d6dc3ed7690" providerId="ADAL" clId="{E54CD345-EF1B-45F8-A745-7BF959F421ED}" dt="2024-12-09T10:13:55.410" v="2629" actId="20577"/>
          <ac:spMkLst>
            <pc:docMk/>
            <pc:sldMk cId="795063298" sldId="350"/>
            <ac:spMk id="42" creationId="{212F938C-4CFA-592D-7AD8-EEFE27FE8EE5}"/>
          </ac:spMkLst>
        </pc:spChg>
        <pc:spChg chg="mod">
          <ac:chgData name="Etienne BOISGUERIN - Axoé" userId="9cd55d66-b651-4b37-924f-6d6dc3ed7690" providerId="ADAL" clId="{E54CD345-EF1B-45F8-A745-7BF959F421ED}" dt="2024-12-09T10:14:13.699" v="2653" actId="14100"/>
          <ac:spMkLst>
            <pc:docMk/>
            <pc:sldMk cId="795063298" sldId="350"/>
            <ac:spMk id="43" creationId="{8D4F5BB9-73B5-4E99-31E3-F6A2EF8A46E9}"/>
          </ac:spMkLst>
        </pc:spChg>
        <pc:spChg chg="mod">
          <ac:chgData name="Etienne BOISGUERIN - Axoé" userId="9cd55d66-b651-4b37-924f-6d6dc3ed7690" providerId="ADAL" clId="{E54CD345-EF1B-45F8-A745-7BF959F421ED}" dt="2024-12-13T10:04:11.093" v="3510" actId="1076"/>
          <ac:spMkLst>
            <pc:docMk/>
            <pc:sldMk cId="795063298" sldId="350"/>
            <ac:spMk id="44" creationId="{4304A549-84A9-F242-C1C9-4FD41B10F931}"/>
          </ac:spMkLst>
        </pc:spChg>
        <pc:spChg chg="mod">
          <ac:chgData name="Etienne BOISGUERIN - Axoé" userId="9cd55d66-b651-4b37-924f-6d6dc3ed7690" providerId="ADAL" clId="{E54CD345-EF1B-45F8-A745-7BF959F421ED}" dt="2024-12-13T10:04:11.093" v="3510" actId="1076"/>
          <ac:spMkLst>
            <pc:docMk/>
            <pc:sldMk cId="795063298" sldId="350"/>
            <ac:spMk id="45" creationId="{01688193-F7B9-68B9-1CF6-FE126FB8EB1A}"/>
          </ac:spMkLst>
        </pc:spChg>
        <pc:spChg chg="mod">
          <ac:chgData name="Etienne BOISGUERIN - Axoé" userId="9cd55d66-b651-4b37-924f-6d6dc3ed7690" providerId="ADAL" clId="{E54CD345-EF1B-45F8-A745-7BF959F421ED}" dt="2024-12-09T10:14:01.520" v="2630"/>
          <ac:spMkLst>
            <pc:docMk/>
            <pc:sldMk cId="795063298" sldId="350"/>
            <ac:spMk id="46" creationId="{3A3A784D-AF0A-29DF-44A9-A5993056DF25}"/>
          </ac:spMkLst>
        </pc:spChg>
        <pc:spChg chg="mod">
          <ac:chgData name="Etienne BOISGUERIN - Axoé" userId="9cd55d66-b651-4b37-924f-6d6dc3ed7690" providerId="ADAL" clId="{E54CD345-EF1B-45F8-A745-7BF959F421ED}" dt="2024-12-13T10:04:21.426" v="3511" actId="207"/>
          <ac:spMkLst>
            <pc:docMk/>
            <pc:sldMk cId="795063298" sldId="350"/>
            <ac:spMk id="47" creationId="{2169F643-9361-1217-CDBF-FC8DC328284B}"/>
          </ac:spMkLst>
        </pc:spChg>
      </pc:sldChg>
      <pc:sldChg chg="addSp modSp">
        <pc:chgData name="Etienne BOISGUERIN - Axoé" userId="9cd55d66-b651-4b37-924f-6d6dc3ed7690" providerId="ADAL" clId="{E54CD345-EF1B-45F8-A745-7BF959F421ED}" dt="2024-12-09T09:46:13.296" v="2367"/>
        <pc:sldMkLst>
          <pc:docMk/>
          <pc:sldMk cId="4072871137" sldId="351"/>
        </pc:sldMkLst>
        <pc:spChg chg="add mod">
          <ac:chgData name="Etienne BOISGUERIN - Axoé" userId="9cd55d66-b651-4b37-924f-6d6dc3ed7690" providerId="ADAL" clId="{E54CD345-EF1B-45F8-A745-7BF959F421ED}" dt="2024-12-09T09:46:13.296" v="2367"/>
          <ac:spMkLst>
            <pc:docMk/>
            <pc:sldMk cId="4072871137" sldId="351"/>
            <ac:spMk id="6" creationId="{152CA3C2-6D37-B4FC-0B9B-BA515935DD85}"/>
          </ac:spMkLst>
        </pc:spChg>
      </pc:sldChg>
      <pc:sldChg chg="add del ord">
        <pc:chgData name="Etienne BOISGUERIN - Axoé" userId="9cd55d66-b651-4b37-924f-6d6dc3ed7690" providerId="ADAL" clId="{E54CD345-EF1B-45F8-A745-7BF959F421ED}" dt="2024-12-11T16:29:39.965" v="3413" actId="47"/>
        <pc:sldMkLst>
          <pc:docMk/>
          <pc:sldMk cId="2097744461" sldId="352"/>
        </pc:sldMkLst>
      </pc:sldChg>
      <pc:sldChg chg="addSp modSp del mod">
        <pc:chgData name="Etienne BOISGUERIN - Axoé" userId="9cd55d66-b651-4b37-924f-6d6dc3ed7690" providerId="ADAL" clId="{E54CD345-EF1B-45F8-A745-7BF959F421ED}" dt="2024-12-09T09:32:13.711" v="1983" actId="2696"/>
        <pc:sldMkLst>
          <pc:docMk/>
          <pc:sldMk cId="4078733675" sldId="352"/>
        </pc:sldMkLst>
        <pc:spChg chg="add mod">
          <ac:chgData name="Etienne BOISGUERIN - Axoé" userId="9cd55d66-b651-4b37-924f-6d6dc3ed7690" providerId="ADAL" clId="{E54CD345-EF1B-45F8-A745-7BF959F421ED}" dt="2024-12-09T08:22:05.957" v="1956" actId="20577"/>
          <ac:spMkLst>
            <pc:docMk/>
            <pc:sldMk cId="4078733675" sldId="352"/>
            <ac:spMk id="3" creationId="{7E376A20-7639-B9EA-0EFF-746691A5B01B}"/>
          </ac:spMkLst>
        </pc:spChg>
      </pc:sldChg>
      <pc:sldChg chg="addSp modSp">
        <pc:chgData name="Etienne BOISGUERIN - Axoé" userId="9cd55d66-b651-4b37-924f-6d6dc3ed7690" providerId="ADAL" clId="{E54CD345-EF1B-45F8-A745-7BF959F421ED}" dt="2024-12-09T09:46:27.275" v="2372"/>
        <pc:sldMkLst>
          <pc:docMk/>
          <pc:sldMk cId="343345120" sldId="353"/>
        </pc:sldMkLst>
        <pc:spChg chg="add mod">
          <ac:chgData name="Etienne BOISGUERIN - Axoé" userId="9cd55d66-b651-4b37-924f-6d6dc3ed7690" providerId="ADAL" clId="{E54CD345-EF1B-45F8-A745-7BF959F421ED}" dt="2024-12-09T09:46:27.275" v="2372"/>
          <ac:spMkLst>
            <pc:docMk/>
            <pc:sldMk cId="343345120" sldId="353"/>
            <ac:spMk id="6" creationId="{1D0DB69B-C9C7-8D0F-BC7D-F3BFB179B7B1}"/>
          </ac:spMkLst>
        </pc:spChg>
      </pc:sldChg>
      <pc:sldChg chg="addSp modSp mod">
        <pc:chgData name="Etienne BOISGUERIN - Axoé" userId="9cd55d66-b651-4b37-924f-6d6dc3ed7690" providerId="ADAL" clId="{E54CD345-EF1B-45F8-A745-7BF959F421ED}" dt="2024-12-13T17:45:41.639" v="3789" actId="20577"/>
        <pc:sldMkLst>
          <pc:docMk/>
          <pc:sldMk cId="3342398844" sldId="354"/>
        </pc:sldMkLst>
        <pc:spChg chg="add mod">
          <ac:chgData name="Etienne BOISGUERIN - Axoé" userId="9cd55d66-b651-4b37-924f-6d6dc3ed7690" providerId="ADAL" clId="{E54CD345-EF1B-45F8-A745-7BF959F421ED}" dt="2024-12-05T09:47:34.588" v="847"/>
          <ac:spMkLst>
            <pc:docMk/>
            <pc:sldMk cId="3342398844" sldId="354"/>
            <ac:spMk id="3" creationId="{4A013487-9E19-F4F8-3DD5-361261F0F79D}"/>
          </ac:spMkLst>
        </pc:spChg>
        <pc:spChg chg="add mod">
          <ac:chgData name="Etienne BOISGUERIN - Axoé" userId="9cd55d66-b651-4b37-924f-6d6dc3ed7690" providerId="ADAL" clId="{E54CD345-EF1B-45F8-A745-7BF959F421ED}" dt="2024-12-13T11:14:32.753" v="3737" actId="14100"/>
          <ac:spMkLst>
            <pc:docMk/>
            <pc:sldMk cId="3342398844" sldId="354"/>
            <ac:spMk id="4" creationId="{EE7E3AA2-FDE7-14B1-FEA1-6DB4BEEEB65A}"/>
          </ac:spMkLst>
        </pc:spChg>
        <pc:spChg chg="add mod">
          <ac:chgData name="Etienne BOISGUERIN - Axoé" userId="9cd55d66-b651-4b37-924f-6d6dc3ed7690" providerId="ADAL" clId="{E54CD345-EF1B-45F8-A745-7BF959F421ED}" dt="2024-12-13T17:45:41.639" v="3789" actId="20577"/>
          <ac:spMkLst>
            <pc:docMk/>
            <pc:sldMk cId="3342398844" sldId="354"/>
            <ac:spMk id="7" creationId="{A70BB863-9189-A9C9-8C86-40300A5FABC7}"/>
          </ac:spMkLst>
        </pc:spChg>
      </pc:sldChg>
      <pc:sldChg chg="addSp modSp">
        <pc:chgData name="Etienne BOISGUERIN - Axoé" userId="9cd55d66-b651-4b37-924f-6d6dc3ed7690" providerId="ADAL" clId="{E54CD345-EF1B-45F8-A745-7BF959F421ED}" dt="2024-12-05T09:47:36.106" v="848"/>
        <pc:sldMkLst>
          <pc:docMk/>
          <pc:sldMk cId="20206414" sldId="355"/>
        </pc:sldMkLst>
        <pc:spChg chg="add mod">
          <ac:chgData name="Etienne BOISGUERIN - Axoé" userId="9cd55d66-b651-4b37-924f-6d6dc3ed7690" providerId="ADAL" clId="{E54CD345-EF1B-45F8-A745-7BF959F421ED}" dt="2024-12-05T09:47:36.106" v="848"/>
          <ac:spMkLst>
            <pc:docMk/>
            <pc:sldMk cId="20206414" sldId="355"/>
            <ac:spMk id="7" creationId="{65E8639F-1ED4-DDB3-09FB-831455594843}"/>
          </ac:spMkLst>
        </pc:spChg>
      </pc:sldChg>
      <pc:sldChg chg="del">
        <pc:chgData name="Etienne BOISGUERIN - Axoé" userId="9cd55d66-b651-4b37-924f-6d6dc3ed7690" providerId="ADAL" clId="{E54CD345-EF1B-45F8-A745-7BF959F421ED}" dt="2024-12-09T09:38:50.893" v="1992" actId="47"/>
        <pc:sldMkLst>
          <pc:docMk/>
          <pc:sldMk cId="3501441258" sldId="356"/>
        </pc:sldMkLst>
      </pc:sldChg>
      <pc:sldChg chg="del">
        <pc:chgData name="Etienne BOISGUERIN - Axoé" userId="9cd55d66-b651-4b37-924f-6d6dc3ed7690" providerId="ADAL" clId="{E54CD345-EF1B-45F8-A745-7BF959F421ED}" dt="2024-12-09T09:40:09.213" v="2012" actId="47"/>
        <pc:sldMkLst>
          <pc:docMk/>
          <pc:sldMk cId="1331702208" sldId="357"/>
        </pc:sldMkLst>
      </pc:sldChg>
      <pc:sldChg chg="del">
        <pc:chgData name="Etienne BOISGUERIN - Axoé" userId="9cd55d66-b651-4b37-924f-6d6dc3ed7690" providerId="ADAL" clId="{E54CD345-EF1B-45F8-A745-7BF959F421ED}" dt="2024-12-09T09:46:33.218" v="2375" actId="47"/>
        <pc:sldMkLst>
          <pc:docMk/>
          <pc:sldMk cId="1764228838" sldId="358"/>
        </pc:sldMkLst>
      </pc:sldChg>
      <pc:sldChg chg="del">
        <pc:chgData name="Etienne BOISGUERIN - Axoé" userId="9cd55d66-b651-4b37-924f-6d6dc3ed7690" providerId="ADAL" clId="{E54CD345-EF1B-45F8-A745-7BF959F421ED}" dt="2024-12-09T09:46:15.216" v="2368" actId="47"/>
        <pc:sldMkLst>
          <pc:docMk/>
          <pc:sldMk cId="3551419351" sldId="359"/>
        </pc:sldMkLst>
      </pc:sldChg>
      <pc:sldChg chg="del">
        <pc:chgData name="Etienne BOISGUERIN - Axoé" userId="9cd55d66-b651-4b37-924f-6d6dc3ed7690" providerId="ADAL" clId="{E54CD345-EF1B-45F8-A745-7BF959F421ED}" dt="2024-12-09T09:46:21.200" v="2370" actId="47"/>
        <pc:sldMkLst>
          <pc:docMk/>
          <pc:sldMk cId="3553511882" sldId="360"/>
        </pc:sldMkLst>
      </pc:sldChg>
      <pc:sldChg chg="del">
        <pc:chgData name="Etienne BOISGUERIN - Axoé" userId="9cd55d66-b651-4b37-924f-6d6dc3ed7690" providerId="ADAL" clId="{E54CD345-EF1B-45F8-A745-7BF959F421ED}" dt="2024-12-09T09:46:34.934" v="2376" actId="47"/>
        <pc:sldMkLst>
          <pc:docMk/>
          <pc:sldMk cId="3514737973" sldId="361"/>
        </pc:sldMkLst>
      </pc:sldChg>
      <pc:sldChg chg="del">
        <pc:chgData name="Etienne BOISGUERIN - Axoé" userId="9cd55d66-b651-4b37-924f-6d6dc3ed7690" providerId="ADAL" clId="{E54CD345-EF1B-45F8-A745-7BF959F421ED}" dt="2024-12-09T09:50:01.654" v="2410" actId="47"/>
        <pc:sldMkLst>
          <pc:docMk/>
          <pc:sldMk cId="209813017" sldId="362"/>
        </pc:sldMkLst>
      </pc:sldChg>
      <pc:sldChg chg="add del">
        <pc:chgData name="Etienne BOISGUERIN - Axoé" userId="9cd55d66-b651-4b37-924f-6d6dc3ed7690" providerId="ADAL" clId="{E54CD345-EF1B-45F8-A745-7BF959F421ED}" dt="2024-12-09T08:24:19.940" v="1970"/>
        <pc:sldMkLst>
          <pc:docMk/>
          <pc:sldMk cId="1838367040" sldId="363"/>
        </pc:sldMkLst>
      </pc:sldChg>
      <pc:sldChg chg="modSp add del mod">
        <pc:chgData name="Etienne BOISGUERIN - Axoé" userId="9cd55d66-b651-4b37-924f-6d6dc3ed7690" providerId="ADAL" clId="{E54CD345-EF1B-45F8-A745-7BF959F421ED}" dt="2024-12-13T10:54:32.676" v="3727" actId="47"/>
        <pc:sldMkLst>
          <pc:docMk/>
          <pc:sldMk cId="4255205873" sldId="363"/>
        </pc:sldMkLst>
        <pc:spChg chg="mod">
          <ac:chgData name="Etienne BOISGUERIN - Axoé" userId="9cd55d66-b651-4b37-924f-6d6dc3ed7690" providerId="ADAL" clId="{E54CD345-EF1B-45F8-A745-7BF959F421ED}" dt="2024-12-09T09:43:46.440" v="2320" actId="20577"/>
          <ac:spMkLst>
            <pc:docMk/>
            <pc:sldMk cId="4255205873" sldId="363"/>
            <ac:spMk id="7" creationId="{1AD7ACFA-6924-461F-C393-FD5984768CDC}"/>
          </ac:spMkLst>
        </pc:spChg>
      </pc:sldChg>
      <pc:sldChg chg="modSp add del mod">
        <pc:chgData name="Etienne BOISGUERIN - Axoé" userId="9cd55d66-b651-4b37-924f-6d6dc3ed7690" providerId="ADAL" clId="{E54CD345-EF1B-45F8-A745-7BF959F421ED}" dt="2024-12-13T10:55:52.140" v="3728" actId="47"/>
        <pc:sldMkLst>
          <pc:docMk/>
          <pc:sldMk cId="1574231302" sldId="364"/>
        </pc:sldMkLst>
        <pc:spChg chg="mod">
          <ac:chgData name="Etienne BOISGUERIN - Axoé" userId="9cd55d66-b651-4b37-924f-6d6dc3ed7690" providerId="ADAL" clId="{E54CD345-EF1B-45F8-A745-7BF959F421ED}" dt="2024-12-09T09:44:23.227" v="2339" actId="20577"/>
          <ac:spMkLst>
            <pc:docMk/>
            <pc:sldMk cId="1574231302" sldId="364"/>
            <ac:spMk id="9" creationId="{614F050A-21A1-7D37-FCE6-F3B04C49B55F}"/>
          </ac:spMkLst>
        </pc:spChg>
        <pc:spChg chg="mod">
          <ac:chgData name="Etienne BOISGUERIN - Axoé" userId="9cd55d66-b651-4b37-924f-6d6dc3ed7690" providerId="ADAL" clId="{E54CD345-EF1B-45F8-A745-7BF959F421ED}" dt="2024-12-09T09:44:33.950" v="2365" actId="20577"/>
          <ac:spMkLst>
            <pc:docMk/>
            <pc:sldMk cId="1574231302" sldId="364"/>
            <ac:spMk id="10" creationId="{4B9F4832-6677-E746-9A7D-2649A0822281}"/>
          </ac:spMkLst>
        </pc:spChg>
      </pc:sldChg>
      <pc:sldChg chg="addSp modSp new del mod">
        <pc:chgData name="Etienne BOISGUERIN - Axoé" userId="9cd55d66-b651-4b37-924f-6d6dc3ed7690" providerId="ADAL" clId="{E54CD345-EF1B-45F8-A745-7BF959F421ED}" dt="2024-12-11T16:35:23.809" v="3441" actId="47"/>
        <pc:sldMkLst>
          <pc:docMk/>
          <pc:sldMk cId="2751077013" sldId="365"/>
        </pc:sldMkLst>
        <pc:graphicFrameChg chg="add mod">
          <ac:chgData name="Etienne BOISGUERIN - Axoé" userId="9cd55d66-b651-4b37-924f-6d6dc3ed7690" providerId="ADAL" clId="{E54CD345-EF1B-45F8-A745-7BF959F421ED}" dt="2024-12-09T10:30:28.004" v="2803" actId="1957"/>
          <ac:graphicFrameMkLst>
            <pc:docMk/>
            <pc:sldMk cId="2751077013" sldId="365"/>
            <ac:graphicFrameMk id="5" creationId="{76D11536-917E-9A9B-F191-30B9AC67D771}"/>
          </ac:graphicFrameMkLst>
        </pc:graphicFrameChg>
      </pc:sldChg>
      <pc:sldChg chg="add del">
        <pc:chgData name="Etienne BOISGUERIN - Axoé" userId="9cd55d66-b651-4b37-924f-6d6dc3ed7690" providerId="ADAL" clId="{E54CD345-EF1B-45F8-A745-7BF959F421ED}" dt="2024-12-13T10:35:15.192" v="3539" actId="47"/>
        <pc:sldMkLst>
          <pc:docMk/>
          <pc:sldMk cId="1476408455" sldId="366"/>
        </pc:sldMkLst>
      </pc:sldChg>
      <pc:sldChg chg="del">
        <pc:chgData name="Etienne BOISGUERIN - Axoé" userId="9cd55d66-b651-4b37-924f-6d6dc3ed7690" providerId="ADAL" clId="{E54CD345-EF1B-45F8-A745-7BF959F421ED}" dt="2024-12-11T16:11:11.698" v="3406" actId="47"/>
        <pc:sldMkLst>
          <pc:docMk/>
          <pc:sldMk cId="212718369" sldId="368"/>
        </pc:sldMkLst>
      </pc:sldChg>
      <pc:sldChg chg="del">
        <pc:chgData name="Etienne BOISGUERIN - Axoé" userId="9cd55d66-b651-4b37-924f-6d6dc3ed7690" providerId="ADAL" clId="{E54CD345-EF1B-45F8-A745-7BF959F421ED}" dt="2024-12-11T16:12:43.687" v="3407" actId="47"/>
        <pc:sldMkLst>
          <pc:docMk/>
          <pc:sldMk cId="1664603164" sldId="369"/>
        </pc:sldMkLst>
      </pc:sldChg>
      <pc:sldChg chg="add ord">
        <pc:chgData name="Etienne BOISGUERIN - Axoé" userId="9cd55d66-b651-4b37-924f-6d6dc3ed7690" providerId="ADAL" clId="{E54CD345-EF1B-45F8-A745-7BF959F421ED}" dt="2024-12-13T10:16:16.753" v="3522"/>
        <pc:sldMkLst>
          <pc:docMk/>
          <pc:sldMk cId="2331334235" sldId="369"/>
        </pc:sldMkLst>
      </pc:sldChg>
      <pc:sldChg chg="add">
        <pc:chgData name="Etienne BOISGUERIN - Axoé" userId="9cd55d66-b651-4b37-924f-6d6dc3ed7690" providerId="ADAL" clId="{E54CD345-EF1B-45F8-A745-7BF959F421ED}" dt="2024-12-13T10:33:42.420" v="3535"/>
        <pc:sldMkLst>
          <pc:docMk/>
          <pc:sldMk cId="3512568255" sldId="370"/>
        </pc:sldMkLst>
      </pc:sldChg>
      <pc:sldChg chg="del">
        <pc:chgData name="Etienne BOISGUERIN - Axoé" userId="9cd55d66-b651-4b37-924f-6d6dc3ed7690" providerId="ADAL" clId="{E54CD345-EF1B-45F8-A745-7BF959F421ED}" dt="2024-12-11T16:30:03.375" v="3418" actId="47"/>
        <pc:sldMkLst>
          <pc:docMk/>
          <pc:sldMk cId="4008704332" sldId="370"/>
        </pc:sldMkLst>
      </pc:sldChg>
      <pc:sldChg chg="delSp add mod ord">
        <pc:chgData name="Etienne BOISGUERIN - Axoé" userId="9cd55d66-b651-4b37-924f-6d6dc3ed7690" providerId="ADAL" clId="{E54CD345-EF1B-45F8-A745-7BF959F421ED}" dt="2024-12-13T10:16:57.994" v="3528" actId="478"/>
        <pc:sldMkLst>
          <pc:docMk/>
          <pc:sldMk cId="754649726" sldId="371"/>
        </pc:sldMkLst>
        <pc:spChg chg="del">
          <ac:chgData name="Etienne BOISGUERIN - Axoé" userId="9cd55d66-b651-4b37-924f-6d6dc3ed7690" providerId="ADAL" clId="{E54CD345-EF1B-45F8-A745-7BF959F421ED}" dt="2024-12-13T10:16:57.994" v="3528" actId="478"/>
          <ac:spMkLst>
            <pc:docMk/>
            <pc:sldMk cId="754649726" sldId="371"/>
            <ac:spMk id="8" creationId="{4046B8E9-268D-0B0E-B834-0D00425DD212}"/>
          </ac:spMkLst>
        </pc:spChg>
      </pc:sldChg>
      <pc:sldChg chg="addSp delSp modSp add del mod">
        <pc:chgData name="Etienne BOISGUERIN - Axoé" userId="9cd55d66-b651-4b37-924f-6d6dc3ed7690" providerId="ADAL" clId="{E54CD345-EF1B-45F8-A745-7BF959F421ED}" dt="2024-12-13T10:00:44.875" v="3469" actId="47"/>
        <pc:sldMkLst>
          <pc:docMk/>
          <pc:sldMk cId="1245975257" sldId="371"/>
        </pc:sldMkLst>
        <pc:picChg chg="add del mod">
          <ac:chgData name="Etienne BOISGUERIN - Axoé" userId="9cd55d66-b651-4b37-924f-6d6dc3ed7690" providerId="ADAL" clId="{E54CD345-EF1B-45F8-A745-7BF959F421ED}" dt="2024-12-13T10:00:28.018" v="3467" actId="478"/>
          <ac:picMkLst>
            <pc:docMk/>
            <pc:sldMk cId="1245975257" sldId="371"/>
            <ac:picMk id="11" creationId="{5D2D8D9F-1A36-1204-34BD-A1456781B8A8}"/>
          </ac:picMkLst>
        </pc:picChg>
      </pc:sldChg>
      <pc:sldChg chg="delSp add del mod">
        <pc:chgData name="Etienne BOISGUERIN - Axoé" userId="9cd55d66-b651-4b37-924f-6d6dc3ed7690" providerId="ADAL" clId="{E54CD345-EF1B-45F8-A745-7BF959F421ED}" dt="2024-12-13T10:35:04.007" v="3537" actId="47"/>
        <pc:sldMkLst>
          <pc:docMk/>
          <pc:sldMk cId="3479234889" sldId="372"/>
        </pc:sldMkLst>
        <pc:picChg chg="del">
          <ac:chgData name="Etienne BOISGUERIN - Axoé" userId="9cd55d66-b651-4b37-924f-6d6dc3ed7690" providerId="ADAL" clId="{E54CD345-EF1B-45F8-A745-7BF959F421ED}" dt="2024-12-13T10:12:56.729" v="3520" actId="478"/>
          <ac:picMkLst>
            <pc:docMk/>
            <pc:sldMk cId="3479234889" sldId="372"/>
            <ac:picMk id="11" creationId="{C9D9E1E3-63C9-2A2C-C2CE-95EE2D52208F}"/>
          </ac:picMkLst>
        </pc:picChg>
      </pc:sldChg>
      <pc:sldChg chg="add">
        <pc:chgData name="Etienne BOISGUERIN - Axoé" userId="9cd55d66-b651-4b37-924f-6d6dc3ed7690" providerId="ADAL" clId="{E54CD345-EF1B-45F8-A745-7BF959F421ED}" dt="2024-12-11T16:10:53.637" v="3405"/>
        <pc:sldMkLst>
          <pc:docMk/>
          <pc:sldMk cId="484503170" sldId="373"/>
        </pc:sldMkLst>
      </pc:sldChg>
      <pc:sldChg chg="add">
        <pc:chgData name="Etienne BOISGUERIN - Axoé" userId="9cd55d66-b651-4b37-924f-6d6dc3ed7690" providerId="ADAL" clId="{E54CD345-EF1B-45F8-A745-7BF959F421ED}" dt="2024-12-11T16:10:53.637" v="3405"/>
        <pc:sldMkLst>
          <pc:docMk/>
          <pc:sldMk cId="305347223" sldId="374"/>
        </pc:sldMkLst>
      </pc:sldChg>
      <pc:sldChg chg="add">
        <pc:chgData name="Etienne BOISGUERIN - Axoé" userId="9cd55d66-b651-4b37-924f-6d6dc3ed7690" providerId="ADAL" clId="{E54CD345-EF1B-45F8-A745-7BF959F421ED}" dt="2024-12-11T16:10:53.637" v="3405"/>
        <pc:sldMkLst>
          <pc:docMk/>
          <pc:sldMk cId="2100027614" sldId="375"/>
        </pc:sldMkLst>
      </pc:sldChg>
      <pc:sldChg chg="add del">
        <pc:chgData name="Etienne BOISGUERIN - Axoé" userId="9cd55d66-b651-4b37-924f-6d6dc3ed7690" providerId="ADAL" clId="{E54CD345-EF1B-45F8-A745-7BF959F421ED}" dt="2024-12-13T10:36:06.983" v="3540" actId="47"/>
        <pc:sldMkLst>
          <pc:docMk/>
          <pc:sldMk cId="3368260693" sldId="376"/>
        </pc:sldMkLst>
      </pc:sldChg>
      <pc:sldChg chg="add">
        <pc:chgData name="Etienne BOISGUERIN - Axoé" userId="9cd55d66-b651-4b37-924f-6d6dc3ed7690" providerId="ADAL" clId="{E54CD345-EF1B-45F8-A745-7BF959F421ED}" dt="2024-12-11T16:10:53.637" v="3405"/>
        <pc:sldMkLst>
          <pc:docMk/>
          <pc:sldMk cId="1459295136" sldId="377"/>
        </pc:sldMkLst>
      </pc:sldChg>
      <pc:sldChg chg="add">
        <pc:chgData name="Etienne BOISGUERIN - Axoé" userId="9cd55d66-b651-4b37-924f-6d6dc3ed7690" providerId="ADAL" clId="{E54CD345-EF1B-45F8-A745-7BF959F421ED}" dt="2024-12-11T16:10:53.637" v="3405"/>
        <pc:sldMkLst>
          <pc:docMk/>
          <pc:sldMk cId="502539217" sldId="378"/>
        </pc:sldMkLst>
      </pc:sldChg>
      <pc:sldChg chg="modSp add mod">
        <pc:chgData name="Etienne BOISGUERIN - Axoé" userId="9cd55d66-b651-4b37-924f-6d6dc3ed7690" providerId="ADAL" clId="{E54CD345-EF1B-45F8-A745-7BF959F421ED}" dt="2024-12-13T10:38:06.287" v="3556" actId="20577"/>
        <pc:sldMkLst>
          <pc:docMk/>
          <pc:sldMk cId="2078829903" sldId="379"/>
        </pc:sldMkLst>
        <pc:spChg chg="mod">
          <ac:chgData name="Etienne BOISGUERIN - Axoé" userId="9cd55d66-b651-4b37-924f-6d6dc3ed7690" providerId="ADAL" clId="{E54CD345-EF1B-45F8-A745-7BF959F421ED}" dt="2024-12-13T10:38:06.287" v="3556" actId="20577"/>
          <ac:spMkLst>
            <pc:docMk/>
            <pc:sldMk cId="2078829903" sldId="379"/>
            <ac:spMk id="2" creationId="{AEADBF97-DB90-76A2-7B55-CB556EBB4910}"/>
          </ac:spMkLst>
        </pc:spChg>
      </pc:sldChg>
      <pc:sldChg chg="addSp delSp modSp add mod">
        <pc:chgData name="Etienne BOISGUERIN - Axoé" userId="9cd55d66-b651-4b37-924f-6d6dc3ed7690" providerId="ADAL" clId="{E54CD345-EF1B-45F8-A745-7BF959F421ED}" dt="2024-12-13T15:49:22.356" v="3741"/>
        <pc:sldMkLst>
          <pc:docMk/>
          <pc:sldMk cId="3147124875" sldId="380"/>
        </pc:sldMkLst>
        <pc:spChg chg="del">
          <ac:chgData name="Etienne BOISGUERIN - Axoé" userId="9cd55d66-b651-4b37-924f-6d6dc3ed7690" providerId="ADAL" clId="{E54CD345-EF1B-45F8-A745-7BF959F421ED}" dt="2024-12-13T10:38:59.516" v="3558" actId="478"/>
          <ac:spMkLst>
            <pc:docMk/>
            <pc:sldMk cId="3147124875" sldId="380"/>
            <ac:spMk id="2" creationId="{20946EA4-2EBB-B455-C6E4-526D36E7D227}"/>
          </ac:spMkLst>
        </pc:spChg>
        <pc:picChg chg="add mod">
          <ac:chgData name="Etienne BOISGUERIN - Axoé" userId="9cd55d66-b651-4b37-924f-6d6dc3ed7690" providerId="ADAL" clId="{E54CD345-EF1B-45F8-A745-7BF959F421ED}" dt="2024-12-13T15:49:22.356" v="3741"/>
          <ac:picMkLst>
            <pc:docMk/>
            <pc:sldMk cId="3147124875" sldId="380"/>
            <ac:picMk id="6" creationId="{744A0C49-DD3F-F35E-50A7-843D6E6094B1}"/>
          </ac:picMkLst>
        </pc:picChg>
        <pc:picChg chg="mod">
          <ac:chgData name="Etienne BOISGUERIN - Axoé" userId="9cd55d66-b651-4b37-924f-6d6dc3ed7690" providerId="ADAL" clId="{E54CD345-EF1B-45F8-A745-7BF959F421ED}" dt="2024-12-13T10:38:57.250" v="3557" actId="1076"/>
          <ac:picMkLst>
            <pc:docMk/>
            <pc:sldMk cId="3147124875" sldId="380"/>
            <ac:picMk id="8" creationId="{AD02DFE3-C79A-C678-F8B1-011F8B154658}"/>
          </ac:picMkLst>
        </pc:picChg>
      </pc:sldChg>
      <pc:sldChg chg="addSp delSp modSp add mod">
        <pc:chgData name="Etienne BOISGUERIN - Axoé" userId="9cd55d66-b651-4b37-924f-6d6dc3ed7690" providerId="ADAL" clId="{E54CD345-EF1B-45F8-A745-7BF959F421ED}" dt="2024-12-13T10:43:16.892" v="3714" actId="20577"/>
        <pc:sldMkLst>
          <pc:docMk/>
          <pc:sldMk cId="2038100461" sldId="381"/>
        </pc:sldMkLst>
        <pc:spChg chg="add del mod">
          <ac:chgData name="Etienne BOISGUERIN - Axoé" userId="9cd55d66-b651-4b37-924f-6d6dc3ed7690" providerId="ADAL" clId="{E54CD345-EF1B-45F8-A745-7BF959F421ED}" dt="2024-12-13T10:42:49.047" v="3687" actId="478"/>
          <ac:spMkLst>
            <pc:docMk/>
            <pc:sldMk cId="2038100461" sldId="381"/>
            <ac:spMk id="6" creationId="{7BF81BC9-A645-BF1E-DC48-F5C686340757}"/>
          </ac:spMkLst>
        </pc:spChg>
        <pc:spChg chg="mod">
          <ac:chgData name="Etienne BOISGUERIN - Axoé" userId="9cd55d66-b651-4b37-924f-6d6dc3ed7690" providerId="ADAL" clId="{E54CD345-EF1B-45F8-A745-7BF959F421ED}" dt="2024-12-13T10:43:16.892" v="3714" actId="20577"/>
          <ac:spMkLst>
            <pc:docMk/>
            <pc:sldMk cId="2038100461" sldId="381"/>
            <ac:spMk id="9" creationId="{5A7F8A85-32A5-DCB9-3591-7414A97D4ADB}"/>
          </ac:spMkLst>
        </pc:spChg>
      </pc:sldChg>
      <pc:sldChg chg="add del ord">
        <pc:chgData name="Etienne BOISGUERIN - Axoé" userId="9cd55d66-b651-4b37-924f-6d6dc3ed7690" providerId="ADAL" clId="{E54CD345-EF1B-45F8-A745-7BF959F421ED}" dt="2024-12-13T11:11:47.840" v="3734" actId="2696"/>
        <pc:sldMkLst>
          <pc:docMk/>
          <pc:sldMk cId="512999809" sldId="382"/>
        </pc:sldMkLst>
      </pc:sldChg>
      <pc:sldChg chg="add">
        <pc:chgData name="Etienne BOISGUERIN - Axoé" userId="9cd55d66-b651-4b37-924f-6d6dc3ed7690" providerId="ADAL" clId="{E54CD345-EF1B-45F8-A745-7BF959F421ED}" dt="2024-12-13T11:11:51.242" v="3735"/>
        <pc:sldMkLst>
          <pc:docMk/>
          <pc:sldMk cId="3144375377" sldId="382"/>
        </pc:sldMkLst>
      </pc:sldChg>
      <pc:sldChg chg="add">
        <pc:chgData name="Etienne BOISGUERIN - Axoé" userId="9cd55d66-b651-4b37-924f-6d6dc3ed7690" providerId="ADAL" clId="{E54CD345-EF1B-45F8-A745-7BF959F421ED}" dt="2024-12-13T11:11:51.242" v="3735"/>
        <pc:sldMkLst>
          <pc:docMk/>
          <pc:sldMk cId="3062466563" sldId="383"/>
        </pc:sldMkLst>
      </pc:sldChg>
      <pc:sldChg chg="add del ord">
        <pc:chgData name="Etienne BOISGUERIN - Axoé" userId="9cd55d66-b651-4b37-924f-6d6dc3ed7690" providerId="ADAL" clId="{E54CD345-EF1B-45F8-A745-7BF959F421ED}" dt="2024-12-13T11:11:47.840" v="3734" actId="2696"/>
        <pc:sldMkLst>
          <pc:docMk/>
          <pc:sldMk cId="4119752798" sldId="383"/>
        </pc:sldMkLst>
      </pc:sldChg>
      <pc:sldChg chg="add del">
        <pc:chgData name="Etienne BOISGUERIN - Axoé" userId="9cd55d66-b651-4b37-924f-6d6dc3ed7690" providerId="ADAL" clId="{E54CD345-EF1B-45F8-A745-7BF959F421ED}" dt="2024-12-13T10:02:03.307" v="3472" actId="47"/>
        <pc:sldMkLst>
          <pc:docMk/>
          <pc:sldMk cId="1825849759" sldId="384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2338823999" sldId="385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3927850624" sldId="386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2388249158" sldId="387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1324617542" sldId="388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3975634006" sldId="389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47617529" sldId="390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1040220765" sldId="391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992089850" sldId="392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4821529" sldId="393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1007957601" sldId="394"/>
        </pc:sldMkLst>
      </pc:sldChg>
      <pc:sldChg chg="add">
        <pc:chgData name="Etienne BOISGUERIN - Axoé" userId="9cd55d66-b651-4b37-924f-6d6dc3ed7690" providerId="ADAL" clId="{E54CD345-EF1B-45F8-A745-7BF959F421ED}" dt="2024-12-11T16:35:05.315" v="3439"/>
        <pc:sldMkLst>
          <pc:docMk/>
          <pc:sldMk cId="2982783631" sldId="395"/>
        </pc:sldMkLst>
      </pc:sldChg>
      <pc:sldChg chg="add del">
        <pc:chgData name="Etienne BOISGUERIN - Axoé" userId="9cd55d66-b651-4b37-924f-6d6dc3ed7690" providerId="ADAL" clId="{E54CD345-EF1B-45F8-A745-7BF959F421ED}" dt="2024-12-11T16:35:09.375" v="3440" actId="47"/>
        <pc:sldMkLst>
          <pc:docMk/>
          <pc:sldMk cId="3658778833" sldId="396"/>
        </pc:sldMkLst>
      </pc:sldChg>
      <pc:sldChg chg="modSp add mod">
        <pc:chgData name="Etienne BOISGUERIN - Axoé" userId="9cd55d66-b651-4b37-924f-6d6dc3ed7690" providerId="ADAL" clId="{E54CD345-EF1B-45F8-A745-7BF959F421ED}" dt="2024-12-13T15:48:56.893" v="3740" actId="1076"/>
        <pc:sldMkLst>
          <pc:docMk/>
          <pc:sldMk cId="3659516968" sldId="396"/>
        </pc:sldMkLst>
        <pc:picChg chg="mod">
          <ac:chgData name="Etienne BOISGUERIN - Axoé" userId="9cd55d66-b651-4b37-924f-6d6dc3ed7690" providerId="ADAL" clId="{E54CD345-EF1B-45F8-A745-7BF959F421ED}" dt="2024-12-13T15:48:56.893" v="3740" actId="1076"/>
          <ac:picMkLst>
            <pc:docMk/>
            <pc:sldMk cId="3659516968" sldId="396"/>
            <ac:picMk id="8" creationId="{D913E7BD-EDC1-781C-89EA-A33A13DD1FBE}"/>
          </ac:picMkLst>
        </pc:picChg>
      </pc:sldChg>
      <pc:sldChg chg="modSp add del mod">
        <pc:chgData name="Etienne BOISGUERIN - Axoé" userId="9cd55d66-b651-4b37-924f-6d6dc3ed7690" providerId="ADAL" clId="{E54CD345-EF1B-45F8-A745-7BF959F421ED}" dt="2024-12-12T16:51:43.976" v="3463" actId="47"/>
        <pc:sldMkLst>
          <pc:docMk/>
          <pc:sldMk cId="2246612137" sldId="397"/>
        </pc:sldMkLst>
        <pc:spChg chg="mod">
          <ac:chgData name="Etienne BOISGUERIN - Axoé" userId="9cd55d66-b651-4b37-924f-6d6dc3ed7690" providerId="ADAL" clId="{E54CD345-EF1B-45F8-A745-7BF959F421ED}" dt="2024-12-11T16:37:54.765" v="3461" actId="20577"/>
          <ac:spMkLst>
            <pc:docMk/>
            <pc:sldMk cId="2246612137" sldId="397"/>
            <ac:spMk id="17" creationId="{60CFEA0E-5122-A3F5-BD01-0A63AF3ECCE5}"/>
          </ac:spMkLst>
        </pc:spChg>
      </pc:sldChg>
      <pc:sldChg chg="add">
        <pc:chgData name="Etienne BOISGUERIN - Axoé" userId="9cd55d66-b651-4b37-924f-6d6dc3ed7690" providerId="ADAL" clId="{E54CD345-EF1B-45F8-A745-7BF959F421ED}" dt="2024-12-12T16:51:39.718" v="3462"/>
        <pc:sldMkLst>
          <pc:docMk/>
          <pc:sldMk cId="1913501539" sldId="398"/>
        </pc:sldMkLst>
      </pc:sldChg>
      <pc:sldChg chg="add">
        <pc:chgData name="Etienne BOISGUERIN - Axoé" userId="9cd55d66-b651-4b37-924f-6d6dc3ed7690" providerId="ADAL" clId="{E54CD345-EF1B-45F8-A745-7BF959F421ED}" dt="2024-12-12T16:51:39.718" v="3462"/>
        <pc:sldMkLst>
          <pc:docMk/>
          <pc:sldMk cId="2256848024" sldId="399"/>
        </pc:sldMkLst>
      </pc:sldChg>
      <pc:sldChg chg="modSp add mod">
        <pc:chgData name="Etienne BOISGUERIN - Axoé" userId="9cd55d66-b651-4b37-924f-6d6dc3ed7690" providerId="ADAL" clId="{E54CD345-EF1B-45F8-A745-7BF959F421ED}" dt="2024-12-13T10:45:51.623" v="3722" actId="20577"/>
        <pc:sldMkLst>
          <pc:docMk/>
          <pc:sldMk cId="3418825282" sldId="400"/>
        </pc:sldMkLst>
        <pc:spChg chg="mod">
          <ac:chgData name="Etienne BOISGUERIN - Axoé" userId="9cd55d66-b651-4b37-924f-6d6dc3ed7690" providerId="ADAL" clId="{E54CD345-EF1B-45F8-A745-7BF959F421ED}" dt="2024-12-13T10:45:51.623" v="3722" actId="20577"/>
          <ac:spMkLst>
            <pc:docMk/>
            <pc:sldMk cId="3418825282" sldId="400"/>
            <ac:spMk id="6" creationId="{C97C1735-F9EB-CF94-74AB-6A9910B9D442}"/>
          </ac:spMkLst>
        </pc:spChg>
      </pc:sldChg>
      <pc:sldChg chg="add">
        <pc:chgData name="Etienne BOISGUERIN - Axoé" userId="9cd55d66-b651-4b37-924f-6d6dc3ed7690" providerId="ADAL" clId="{E54CD345-EF1B-45F8-A745-7BF959F421ED}" dt="2024-12-13T10:01:47.179" v="3470"/>
        <pc:sldMkLst>
          <pc:docMk/>
          <pc:sldMk cId="1307928373" sldId="407"/>
        </pc:sldMkLst>
      </pc:sldChg>
      <pc:sldChg chg="add del ord">
        <pc:chgData name="Etienne BOISGUERIN - Axoé" userId="9cd55d66-b651-4b37-924f-6d6dc3ed7690" providerId="ADAL" clId="{E54CD345-EF1B-45F8-A745-7BF959F421ED}" dt="2024-12-13T14:05:33.510" v="3739" actId="47"/>
        <pc:sldMkLst>
          <pc:docMk/>
          <pc:sldMk cId="1132960886" sldId="408"/>
        </pc:sldMkLst>
      </pc:sldChg>
      <pc:sldChg chg="addSp modSp add mod ord">
        <pc:chgData name="Etienne BOISGUERIN - Axoé" userId="9cd55d66-b651-4b37-924f-6d6dc3ed7690" providerId="ADAL" clId="{E54CD345-EF1B-45F8-A745-7BF959F421ED}" dt="2024-12-13T10:51:51.666" v="3724"/>
        <pc:sldMkLst>
          <pc:docMk/>
          <pc:sldMk cId="3109504727" sldId="409"/>
        </pc:sldMkLst>
        <pc:spChg chg="add mod">
          <ac:chgData name="Etienne BOISGUERIN - Axoé" userId="9cd55d66-b651-4b37-924f-6d6dc3ed7690" providerId="ADAL" clId="{E54CD345-EF1B-45F8-A745-7BF959F421ED}" dt="2024-12-13T10:02:37.632" v="3492" actId="20577"/>
          <ac:spMkLst>
            <pc:docMk/>
            <pc:sldMk cId="3109504727" sldId="409"/>
            <ac:spMk id="2" creationId="{BD1AB569-2B1D-EADD-46FB-3558FC4B2BEC}"/>
          </ac:spMkLst>
        </pc:spChg>
      </pc:sldChg>
      <pc:sldChg chg="add">
        <pc:chgData name="Etienne BOISGUERIN - Axoé" userId="9cd55d66-b651-4b37-924f-6d6dc3ed7690" providerId="ADAL" clId="{E54CD345-EF1B-45F8-A745-7BF959F421ED}" dt="2024-12-13T10:01:59.796" v="3471"/>
        <pc:sldMkLst>
          <pc:docMk/>
          <pc:sldMk cId="2268035875" sldId="410"/>
        </pc:sldMkLst>
      </pc:sldChg>
      <pc:sldChg chg="add">
        <pc:chgData name="Etienne BOISGUERIN - Axoé" userId="9cd55d66-b651-4b37-924f-6d6dc3ed7690" providerId="ADAL" clId="{E54CD345-EF1B-45F8-A745-7BF959F421ED}" dt="2024-12-13T10:01:59.796" v="3471"/>
        <pc:sldMkLst>
          <pc:docMk/>
          <pc:sldMk cId="2780814721" sldId="411"/>
        </pc:sldMkLst>
      </pc:sldChg>
      <pc:sldChg chg="add ord">
        <pc:chgData name="Etienne BOISGUERIN - Axoé" userId="9cd55d66-b651-4b37-924f-6d6dc3ed7690" providerId="ADAL" clId="{E54CD345-EF1B-45F8-A745-7BF959F421ED}" dt="2024-12-13T10:24:19.716" v="3533"/>
        <pc:sldMkLst>
          <pc:docMk/>
          <pc:sldMk cId="1556887558" sldId="412"/>
        </pc:sldMkLst>
      </pc:sldChg>
      <pc:sldChg chg="add">
        <pc:chgData name="Etienne BOISGUERIN - Axoé" userId="9cd55d66-b651-4b37-924f-6d6dc3ed7690" providerId="ADAL" clId="{E54CD345-EF1B-45F8-A745-7BF959F421ED}" dt="2024-12-13T14:05:28.900" v="3738"/>
        <pc:sldMkLst>
          <pc:docMk/>
          <pc:sldMk cId="1825849759" sldId="413"/>
        </pc:sldMkLst>
      </pc:sldChg>
    </pc:docChg>
  </pc:docChgLst>
  <pc:docChgLst>
    <pc:chgData name="Malik BELHOCINE - Axoé" userId="dcac8565-5cae-46f4-856b-cc9ab18a50e4" providerId="ADAL" clId="{D1F55974-51F2-46D2-801B-4AF0534F947B}"/>
    <pc:docChg chg="undo custSel addSld delSld modSld sldOrd">
      <pc:chgData name="Malik BELHOCINE - Axoé" userId="dcac8565-5cae-46f4-856b-cc9ab18a50e4" providerId="ADAL" clId="{D1F55974-51F2-46D2-801B-4AF0534F947B}" dt="2024-12-16T19:24:31.587" v="1164" actId="108"/>
      <pc:docMkLst>
        <pc:docMk/>
      </pc:docMkLst>
      <pc:sldChg chg="addSp delSp modSp del mod">
        <pc:chgData name="Malik BELHOCINE - Axoé" userId="dcac8565-5cae-46f4-856b-cc9ab18a50e4" providerId="ADAL" clId="{D1F55974-51F2-46D2-801B-4AF0534F947B}" dt="2024-12-16T18:27:50.127" v="952" actId="2696"/>
        <pc:sldMkLst>
          <pc:docMk/>
          <pc:sldMk cId="3055934283" sldId="323"/>
        </pc:sldMkLst>
        <pc:spChg chg="mod">
          <ac:chgData name="Malik BELHOCINE - Axoé" userId="dcac8565-5cae-46f4-856b-cc9ab18a50e4" providerId="ADAL" clId="{D1F55974-51F2-46D2-801B-4AF0534F947B}" dt="2024-12-13T08:30:07.378" v="246" actId="1076"/>
          <ac:spMkLst>
            <pc:docMk/>
            <pc:sldMk cId="3055934283" sldId="323"/>
            <ac:spMk id="6" creationId="{1016DEBE-82E6-73FF-9D2C-50657D305892}"/>
          </ac:spMkLst>
        </pc:spChg>
        <pc:spChg chg="mod">
          <ac:chgData name="Malik BELHOCINE - Axoé" userId="dcac8565-5cae-46f4-856b-cc9ab18a50e4" providerId="ADAL" clId="{D1F55974-51F2-46D2-801B-4AF0534F947B}" dt="2024-12-13T09:56:01.714" v="942" actId="20577"/>
          <ac:spMkLst>
            <pc:docMk/>
            <pc:sldMk cId="3055934283" sldId="323"/>
            <ac:spMk id="7" creationId="{8E82465E-8FAE-F559-7DF6-9FEA3E74C54B}"/>
          </ac:spMkLst>
        </pc:spChg>
        <pc:picChg chg="add del mod">
          <ac:chgData name="Malik BELHOCINE - Axoé" userId="dcac8565-5cae-46f4-856b-cc9ab18a50e4" providerId="ADAL" clId="{D1F55974-51F2-46D2-801B-4AF0534F947B}" dt="2024-12-13T09:25:34.987" v="689" actId="478"/>
          <ac:picMkLst>
            <pc:docMk/>
            <pc:sldMk cId="3055934283" sldId="323"/>
            <ac:picMk id="10" creationId="{141F0FC3-4229-7B54-BF18-4E726733DA25}"/>
          </ac:picMkLst>
        </pc:picChg>
        <pc:picChg chg="add mod">
          <ac:chgData name="Malik BELHOCINE - Axoé" userId="dcac8565-5cae-46f4-856b-cc9ab18a50e4" providerId="ADAL" clId="{D1F55974-51F2-46D2-801B-4AF0534F947B}" dt="2024-12-13T09:56:16.685" v="946" actId="1076"/>
          <ac:picMkLst>
            <pc:docMk/>
            <pc:sldMk cId="3055934283" sldId="323"/>
            <ac:picMk id="12" creationId="{63143E59-5221-1BC3-E988-5E6C7A35A145}"/>
          </ac:picMkLst>
        </pc:picChg>
      </pc:sldChg>
      <pc:sldChg chg="delSp modSp mod">
        <pc:chgData name="Malik BELHOCINE - Axoé" userId="dcac8565-5cae-46f4-856b-cc9ab18a50e4" providerId="ADAL" clId="{D1F55974-51F2-46D2-801B-4AF0534F947B}" dt="2024-12-16T18:57:07.687" v="1095" actId="20577"/>
        <pc:sldMkLst>
          <pc:docMk/>
          <pc:sldMk cId="1487241022" sldId="326"/>
        </pc:sldMkLst>
        <pc:spChg chg="del">
          <ac:chgData name="Malik BELHOCINE - Axoé" userId="dcac8565-5cae-46f4-856b-cc9ab18a50e4" providerId="ADAL" clId="{D1F55974-51F2-46D2-801B-4AF0534F947B}" dt="2024-12-16T18:27:57.334" v="955" actId="478"/>
          <ac:spMkLst>
            <pc:docMk/>
            <pc:sldMk cId="1487241022" sldId="326"/>
            <ac:spMk id="3" creationId="{53234589-6003-92EF-8989-A944DD75232A}"/>
          </ac:spMkLst>
        </pc:spChg>
        <pc:spChg chg="mod">
          <ac:chgData name="Malik BELHOCINE - Axoé" userId="dcac8565-5cae-46f4-856b-cc9ab18a50e4" providerId="ADAL" clId="{D1F55974-51F2-46D2-801B-4AF0534F947B}" dt="2024-12-16T18:57:07.687" v="1095" actId="20577"/>
          <ac:spMkLst>
            <pc:docMk/>
            <pc:sldMk cId="1487241022" sldId="326"/>
            <ac:spMk id="7" creationId="{9FA243A8-E423-B9F9-5628-CBC5C6BF62CE}"/>
          </ac:spMkLst>
        </pc:spChg>
        <pc:spChg chg="del">
          <ac:chgData name="Malik BELHOCINE - Axoé" userId="dcac8565-5cae-46f4-856b-cc9ab18a50e4" providerId="ADAL" clId="{D1F55974-51F2-46D2-801B-4AF0534F947B}" dt="2024-12-16T18:27:56.569" v="954" actId="478"/>
          <ac:spMkLst>
            <pc:docMk/>
            <pc:sldMk cId="1487241022" sldId="326"/>
            <ac:spMk id="13" creationId="{FBD8D9C5-1858-1A29-3716-6FF00B9202FF}"/>
          </ac:spMkLst>
        </pc:spChg>
      </pc:sldChg>
      <pc:sldChg chg="del">
        <pc:chgData name="Malik BELHOCINE - Axoé" userId="dcac8565-5cae-46f4-856b-cc9ab18a50e4" providerId="ADAL" clId="{D1F55974-51F2-46D2-801B-4AF0534F947B}" dt="2024-12-16T18:27:25.106" v="947" actId="47"/>
        <pc:sldMkLst>
          <pc:docMk/>
          <pc:sldMk cId="1171320627" sldId="344"/>
        </pc:sldMkLst>
      </pc:sldChg>
      <pc:sldChg chg="addSp delSp modSp mod">
        <pc:chgData name="Malik BELHOCINE - Axoé" userId="dcac8565-5cae-46f4-856b-cc9ab18a50e4" providerId="ADAL" clId="{D1F55974-51F2-46D2-801B-4AF0534F947B}" dt="2024-12-16T19:24:31.587" v="1164" actId="108"/>
        <pc:sldMkLst>
          <pc:docMk/>
          <pc:sldMk cId="2332264724" sldId="346"/>
        </pc:sldMkLst>
        <pc:spChg chg="del">
          <ac:chgData name="Malik BELHOCINE - Axoé" userId="dcac8565-5cae-46f4-856b-cc9ab18a50e4" providerId="ADAL" clId="{D1F55974-51F2-46D2-801B-4AF0534F947B}" dt="2024-12-16T19:23:23.155" v="1122" actId="478"/>
          <ac:spMkLst>
            <pc:docMk/>
            <pc:sldMk cId="2332264724" sldId="346"/>
            <ac:spMk id="2" creationId="{9828D2CB-002A-A138-30B3-E90D1701A6D2}"/>
          </ac:spMkLst>
        </pc:spChg>
        <pc:spChg chg="mod">
          <ac:chgData name="Malik BELHOCINE - Axoé" userId="dcac8565-5cae-46f4-856b-cc9ab18a50e4" providerId="ADAL" clId="{D1F55974-51F2-46D2-801B-4AF0534F947B}" dt="2024-12-16T19:24:31.587" v="1164" actId="108"/>
          <ac:spMkLst>
            <pc:docMk/>
            <pc:sldMk cId="2332264724" sldId="346"/>
            <ac:spMk id="4" creationId="{4EC496D0-B19B-1AFB-DD3E-96201A466F6E}"/>
          </ac:spMkLst>
        </pc:spChg>
        <pc:spChg chg="del mod">
          <ac:chgData name="Malik BELHOCINE - Axoé" userId="dcac8565-5cae-46f4-856b-cc9ab18a50e4" providerId="ADAL" clId="{D1F55974-51F2-46D2-801B-4AF0534F947B}" dt="2024-12-16T19:23:22.207" v="1121" actId="478"/>
          <ac:spMkLst>
            <pc:docMk/>
            <pc:sldMk cId="2332264724" sldId="346"/>
            <ac:spMk id="6" creationId="{3F4B7598-E592-A8D5-70E5-A8AA6BBCF58F}"/>
          </ac:spMkLst>
        </pc:spChg>
        <pc:spChg chg="del">
          <ac:chgData name="Malik BELHOCINE - Axoé" userId="dcac8565-5cae-46f4-856b-cc9ab18a50e4" providerId="ADAL" clId="{D1F55974-51F2-46D2-801B-4AF0534F947B}" dt="2024-12-16T19:23:23.837" v="1123" actId="478"/>
          <ac:spMkLst>
            <pc:docMk/>
            <pc:sldMk cId="2332264724" sldId="346"/>
            <ac:spMk id="7" creationId="{602C8BAD-F53D-8571-D456-DFF6808F2BA0}"/>
          </ac:spMkLst>
        </pc:spChg>
        <pc:spChg chg="del mod">
          <ac:chgData name="Malik BELHOCINE - Axoé" userId="dcac8565-5cae-46f4-856b-cc9ab18a50e4" providerId="ADAL" clId="{D1F55974-51F2-46D2-801B-4AF0534F947B}" dt="2024-12-16T19:23:25.263" v="1125" actId="478"/>
          <ac:spMkLst>
            <pc:docMk/>
            <pc:sldMk cId="2332264724" sldId="346"/>
            <ac:spMk id="9" creationId="{E0E4F93B-2DEF-5765-23B7-7C5115624C0E}"/>
          </ac:spMkLst>
        </pc:spChg>
        <pc:spChg chg="del">
          <ac:chgData name="Malik BELHOCINE - Axoé" userId="dcac8565-5cae-46f4-856b-cc9ab18a50e4" providerId="ADAL" clId="{D1F55974-51F2-46D2-801B-4AF0534F947B}" dt="2024-12-16T19:23:26.098" v="1126" actId="478"/>
          <ac:spMkLst>
            <pc:docMk/>
            <pc:sldMk cId="2332264724" sldId="346"/>
            <ac:spMk id="10" creationId="{AAB6DCEF-2259-01C7-B244-CB26945CEE15}"/>
          </ac:spMkLst>
        </pc:spChg>
        <pc:spChg chg="add del">
          <ac:chgData name="Malik BELHOCINE - Axoé" userId="dcac8565-5cae-46f4-856b-cc9ab18a50e4" providerId="ADAL" clId="{D1F55974-51F2-46D2-801B-4AF0534F947B}" dt="2024-12-16T19:23:33.664" v="1128" actId="478"/>
          <ac:spMkLst>
            <pc:docMk/>
            <pc:sldMk cId="2332264724" sldId="346"/>
            <ac:spMk id="13" creationId="{2973F7E2-DC4E-767F-37BD-3A3C3E360E80}"/>
          </ac:spMkLst>
        </pc:spChg>
        <pc:spChg chg="add mod">
          <ac:chgData name="Malik BELHOCINE - Axoé" userId="dcac8565-5cae-46f4-856b-cc9ab18a50e4" providerId="ADAL" clId="{D1F55974-51F2-46D2-801B-4AF0534F947B}" dt="2024-12-16T19:24:02.099" v="1162" actId="14100"/>
          <ac:spMkLst>
            <pc:docMk/>
            <pc:sldMk cId="2332264724" sldId="346"/>
            <ac:spMk id="14" creationId="{78F6FCB2-ABE5-4BA8-21EE-16EB06A5417C}"/>
          </ac:spMkLst>
        </pc:spChg>
      </pc:sldChg>
      <pc:sldChg chg="addSp delSp modSp mod">
        <pc:chgData name="Malik BELHOCINE - Axoé" userId="dcac8565-5cae-46f4-856b-cc9ab18a50e4" providerId="ADAL" clId="{D1F55974-51F2-46D2-801B-4AF0534F947B}" dt="2024-12-16T18:59:04.899" v="1103" actId="1076"/>
        <pc:sldMkLst>
          <pc:docMk/>
          <pc:sldMk cId="1962738501" sldId="349"/>
        </pc:sldMkLst>
        <pc:spChg chg="del">
          <ac:chgData name="Malik BELHOCINE - Axoé" userId="dcac8565-5cae-46f4-856b-cc9ab18a50e4" providerId="ADAL" clId="{D1F55974-51F2-46D2-801B-4AF0534F947B}" dt="2024-12-16T18:53:03.691" v="1052" actId="478"/>
          <ac:spMkLst>
            <pc:docMk/>
            <pc:sldMk cId="1962738501" sldId="349"/>
            <ac:spMk id="2" creationId="{D161D9ED-1333-5C5F-CA6B-CED5163535DD}"/>
          </ac:spMkLst>
        </pc:spChg>
        <pc:spChg chg="del">
          <ac:chgData name="Malik BELHOCINE - Axoé" userId="dcac8565-5cae-46f4-856b-cc9ab18a50e4" providerId="ADAL" clId="{D1F55974-51F2-46D2-801B-4AF0534F947B}" dt="2024-12-16T18:28:16.404" v="958" actId="478"/>
          <ac:spMkLst>
            <pc:docMk/>
            <pc:sldMk cId="1962738501" sldId="349"/>
            <ac:spMk id="6" creationId="{9D271B30-552F-3A20-C3DB-6701F67B8260}"/>
          </ac:spMkLst>
        </pc:spChg>
        <pc:spChg chg="del">
          <ac:chgData name="Malik BELHOCINE - Axoé" userId="dcac8565-5cae-46f4-856b-cc9ab18a50e4" providerId="ADAL" clId="{D1F55974-51F2-46D2-801B-4AF0534F947B}" dt="2024-12-16T18:53:05.159" v="1053" actId="478"/>
          <ac:spMkLst>
            <pc:docMk/>
            <pc:sldMk cId="1962738501" sldId="349"/>
            <ac:spMk id="7" creationId="{3C47FE22-04D3-8074-E680-20DD92740934}"/>
          </ac:spMkLst>
        </pc:spChg>
        <pc:spChg chg="del">
          <ac:chgData name="Malik BELHOCINE - Axoé" userId="dcac8565-5cae-46f4-856b-cc9ab18a50e4" providerId="ADAL" clId="{D1F55974-51F2-46D2-801B-4AF0534F947B}" dt="2024-12-16T18:53:05.807" v="1054" actId="478"/>
          <ac:spMkLst>
            <pc:docMk/>
            <pc:sldMk cId="1962738501" sldId="349"/>
            <ac:spMk id="9" creationId="{F346D0D6-BD8C-D0E4-3E8D-56D469D89159}"/>
          </ac:spMkLst>
        </pc:spChg>
        <pc:spChg chg="del">
          <ac:chgData name="Malik BELHOCINE - Axoé" userId="dcac8565-5cae-46f4-856b-cc9ab18a50e4" providerId="ADAL" clId="{D1F55974-51F2-46D2-801B-4AF0534F947B}" dt="2024-12-16T18:53:06.976" v="1055" actId="478"/>
          <ac:spMkLst>
            <pc:docMk/>
            <pc:sldMk cId="1962738501" sldId="349"/>
            <ac:spMk id="10" creationId="{138A2DB7-7CD6-4349-9CC5-6B89BD022DD1}"/>
          </ac:spMkLst>
        </pc:spChg>
        <pc:spChg chg="del">
          <ac:chgData name="Malik BELHOCINE - Axoé" userId="dcac8565-5cae-46f4-856b-cc9ab18a50e4" providerId="ADAL" clId="{D1F55974-51F2-46D2-801B-4AF0534F947B}" dt="2024-12-16T18:27:53.295" v="953" actId="478"/>
          <ac:spMkLst>
            <pc:docMk/>
            <pc:sldMk cId="1962738501" sldId="349"/>
            <ac:spMk id="12" creationId="{CD0AE6ED-4AFE-0653-F4DB-E127D5BB5E7D}"/>
          </ac:spMkLst>
        </pc:spChg>
        <pc:spChg chg="add del mod">
          <ac:chgData name="Malik BELHOCINE - Axoé" userId="dcac8565-5cae-46f4-856b-cc9ab18a50e4" providerId="ADAL" clId="{D1F55974-51F2-46D2-801B-4AF0534F947B}" dt="2024-12-16T18:54:16.824" v="1077" actId="478"/>
          <ac:spMkLst>
            <pc:docMk/>
            <pc:sldMk cId="1962738501" sldId="349"/>
            <ac:spMk id="13" creationId="{4E175C5D-A9A4-31B4-1076-182481888A26}"/>
          </ac:spMkLst>
        </pc:spChg>
        <pc:spChg chg="add del mod">
          <ac:chgData name="Malik BELHOCINE - Axoé" userId="dcac8565-5cae-46f4-856b-cc9ab18a50e4" providerId="ADAL" clId="{D1F55974-51F2-46D2-801B-4AF0534F947B}" dt="2024-12-16T18:53:57.256" v="1072" actId="478"/>
          <ac:spMkLst>
            <pc:docMk/>
            <pc:sldMk cId="1962738501" sldId="349"/>
            <ac:spMk id="15" creationId="{44FA27EA-2B1C-9A2D-3DBA-EC6DC642347B}"/>
          </ac:spMkLst>
        </pc:spChg>
        <pc:spChg chg="add mod">
          <ac:chgData name="Malik BELHOCINE - Axoé" userId="dcac8565-5cae-46f4-856b-cc9ab18a50e4" providerId="ADAL" clId="{D1F55974-51F2-46D2-801B-4AF0534F947B}" dt="2024-12-16T18:54:53.190" v="1089" actId="14100"/>
          <ac:spMkLst>
            <pc:docMk/>
            <pc:sldMk cId="1962738501" sldId="349"/>
            <ac:spMk id="16" creationId="{849C8EEB-072E-8469-9F1F-9AFCB1B10F98}"/>
          </ac:spMkLst>
        </pc:spChg>
        <pc:spChg chg="add mod">
          <ac:chgData name="Malik BELHOCINE - Axoé" userId="dcac8565-5cae-46f4-856b-cc9ab18a50e4" providerId="ADAL" clId="{D1F55974-51F2-46D2-801B-4AF0534F947B}" dt="2024-12-16T18:54:35.969" v="1087" actId="20577"/>
          <ac:spMkLst>
            <pc:docMk/>
            <pc:sldMk cId="1962738501" sldId="349"/>
            <ac:spMk id="17" creationId="{C13B786B-81CA-27EB-F4A0-84B458AB1BDC}"/>
          </ac:spMkLst>
        </pc:spChg>
        <pc:picChg chg="add del mod">
          <ac:chgData name="Malik BELHOCINE - Axoé" userId="dcac8565-5cae-46f4-856b-cc9ab18a50e4" providerId="ADAL" clId="{D1F55974-51F2-46D2-801B-4AF0534F947B}" dt="2024-12-16T18:58:52.793" v="1100" actId="478"/>
          <ac:picMkLst>
            <pc:docMk/>
            <pc:sldMk cId="1962738501" sldId="349"/>
            <ac:picMk id="8" creationId="{D8B3DBCF-59A5-82DB-3562-C1CF7E3285E0}"/>
          </ac:picMkLst>
        </pc:picChg>
        <pc:picChg chg="add mod">
          <ac:chgData name="Malik BELHOCINE - Axoé" userId="dcac8565-5cae-46f4-856b-cc9ab18a50e4" providerId="ADAL" clId="{D1F55974-51F2-46D2-801B-4AF0534F947B}" dt="2024-12-16T18:59:04.899" v="1103" actId="1076"/>
          <ac:picMkLst>
            <pc:docMk/>
            <pc:sldMk cId="1962738501" sldId="349"/>
            <ac:picMk id="19" creationId="{398ED35F-D4E5-3D56-A52D-EC6D18857615}"/>
          </ac:picMkLst>
        </pc:picChg>
      </pc:sldChg>
      <pc:sldChg chg="delSp modSp mod">
        <pc:chgData name="Malik BELHOCINE - Axoé" userId="dcac8565-5cae-46f4-856b-cc9ab18a50e4" providerId="ADAL" clId="{D1F55974-51F2-46D2-801B-4AF0534F947B}" dt="2024-12-16T18:42:35.944" v="1031" actId="1076"/>
        <pc:sldMkLst>
          <pc:docMk/>
          <pc:sldMk cId="795063298" sldId="350"/>
        </pc:sldMkLst>
        <pc:spChg chg="del">
          <ac:chgData name="Malik BELHOCINE - Axoé" userId="dcac8565-5cae-46f4-856b-cc9ab18a50e4" providerId="ADAL" clId="{D1F55974-51F2-46D2-801B-4AF0534F947B}" dt="2024-12-16T18:28:18.786" v="959" actId="478"/>
          <ac:spMkLst>
            <pc:docMk/>
            <pc:sldMk cId="795063298" sldId="350"/>
            <ac:spMk id="6" creationId="{D33132EF-118B-B8EC-AAC4-6F15F18623F5}"/>
          </ac:spMkLst>
        </pc:spChg>
        <pc:spChg chg="mod">
          <ac:chgData name="Malik BELHOCINE - Axoé" userId="dcac8565-5cae-46f4-856b-cc9ab18a50e4" providerId="ADAL" clId="{D1F55974-51F2-46D2-801B-4AF0534F947B}" dt="2024-12-16T18:41:54.969" v="1019" actId="1076"/>
          <ac:spMkLst>
            <pc:docMk/>
            <pc:sldMk cId="795063298" sldId="350"/>
            <ac:spMk id="42" creationId="{212F938C-4CFA-592D-7AD8-EEFE27FE8EE5}"/>
          </ac:spMkLst>
        </pc:spChg>
        <pc:spChg chg="mod">
          <ac:chgData name="Malik BELHOCINE - Axoé" userId="dcac8565-5cae-46f4-856b-cc9ab18a50e4" providerId="ADAL" clId="{D1F55974-51F2-46D2-801B-4AF0534F947B}" dt="2024-12-16T18:42:05.672" v="1021" actId="1076"/>
          <ac:spMkLst>
            <pc:docMk/>
            <pc:sldMk cId="795063298" sldId="350"/>
            <ac:spMk id="43" creationId="{8D4F5BB9-73B5-4E99-31E3-F6A2EF8A46E9}"/>
          </ac:spMkLst>
        </pc:spChg>
        <pc:spChg chg="mod">
          <ac:chgData name="Malik BELHOCINE - Axoé" userId="dcac8565-5cae-46f4-856b-cc9ab18a50e4" providerId="ADAL" clId="{D1F55974-51F2-46D2-801B-4AF0534F947B}" dt="2024-12-16T18:42:32.543" v="1030" actId="1076"/>
          <ac:spMkLst>
            <pc:docMk/>
            <pc:sldMk cId="795063298" sldId="350"/>
            <ac:spMk id="44" creationId="{4304A549-84A9-F242-C1C9-4FD41B10F931}"/>
          </ac:spMkLst>
        </pc:spChg>
        <pc:spChg chg="mod">
          <ac:chgData name="Malik BELHOCINE - Axoé" userId="dcac8565-5cae-46f4-856b-cc9ab18a50e4" providerId="ADAL" clId="{D1F55974-51F2-46D2-801B-4AF0534F947B}" dt="2024-12-16T18:42:24.297" v="1028" actId="1076"/>
          <ac:spMkLst>
            <pc:docMk/>
            <pc:sldMk cId="795063298" sldId="350"/>
            <ac:spMk id="45" creationId="{01688193-F7B9-68B9-1CF6-FE126FB8EB1A}"/>
          </ac:spMkLst>
        </pc:spChg>
        <pc:spChg chg="mod">
          <ac:chgData name="Malik BELHOCINE - Axoé" userId="dcac8565-5cae-46f4-856b-cc9ab18a50e4" providerId="ADAL" clId="{D1F55974-51F2-46D2-801B-4AF0534F947B}" dt="2024-12-16T18:42:02.370" v="1020" actId="1076"/>
          <ac:spMkLst>
            <pc:docMk/>
            <pc:sldMk cId="795063298" sldId="350"/>
            <ac:spMk id="46" creationId="{3A3A784D-AF0A-29DF-44A9-A5993056DF25}"/>
          </ac:spMkLst>
        </pc:spChg>
        <pc:spChg chg="mod">
          <ac:chgData name="Malik BELHOCINE - Axoé" userId="dcac8565-5cae-46f4-856b-cc9ab18a50e4" providerId="ADAL" clId="{D1F55974-51F2-46D2-801B-4AF0534F947B}" dt="2024-12-16T18:42:35.944" v="1031" actId="1076"/>
          <ac:spMkLst>
            <pc:docMk/>
            <pc:sldMk cId="795063298" sldId="350"/>
            <ac:spMk id="47" creationId="{2169F643-9361-1217-CDBF-FC8DC328284B}"/>
          </ac:spMkLst>
        </pc:spChg>
      </pc:sldChg>
      <pc:sldChg chg="delSp modSp mod">
        <pc:chgData name="Malik BELHOCINE - Axoé" userId="dcac8565-5cae-46f4-856b-cc9ab18a50e4" providerId="ADAL" clId="{D1F55974-51F2-46D2-801B-4AF0534F947B}" dt="2024-12-16T18:27:44.944" v="951" actId="478"/>
        <pc:sldMkLst>
          <pc:docMk/>
          <pc:sldMk cId="4072871137" sldId="351"/>
        </pc:sldMkLst>
        <pc:spChg chg="mod">
          <ac:chgData name="Malik BELHOCINE - Axoé" userId="dcac8565-5cae-46f4-856b-cc9ab18a50e4" providerId="ADAL" clId="{D1F55974-51F2-46D2-801B-4AF0534F947B}" dt="2024-12-16T18:27:43.411" v="950" actId="20577"/>
          <ac:spMkLst>
            <pc:docMk/>
            <pc:sldMk cId="4072871137" sldId="351"/>
            <ac:spMk id="7" creationId="{CF7D9169-B19B-E673-27A3-5357F5FF5D2E}"/>
          </ac:spMkLst>
        </pc:spChg>
        <pc:spChg chg="del">
          <ac:chgData name="Malik BELHOCINE - Axoé" userId="dcac8565-5cae-46f4-856b-cc9ab18a50e4" providerId="ADAL" clId="{D1F55974-51F2-46D2-801B-4AF0534F947B}" dt="2024-12-16T18:27:44.944" v="951" actId="478"/>
          <ac:spMkLst>
            <pc:docMk/>
            <pc:sldMk cId="4072871137" sldId="351"/>
            <ac:spMk id="8" creationId="{EDDC42DB-9597-2E8A-06CF-D8C83B4B770E}"/>
          </ac:spMkLst>
        </pc:spChg>
      </pc:sldChg>
      <pc:sldChg chg="addSp delSp modSp del mod">
        <pc:chgData name="Malik BELHOCINE - Axoé" userId="dcac8565-5cae-46f4-856b-cc9ab18a50e4" providerId="ADAL" clId="{D1F55974-51F2-46D2-801B-4AF0534F947B}" dt="2024-12-16T18:28:43.065" v="961" actId="2696"/>
        <pc:sldMkLst>
          <pc:docMk/>
          <pc:sldMk cId="343345120" sldId="353"/>
        </pc:sldMkLst>
        <pc:spChg chg="mod">
          <ac:chgData name="Malik BELHOCINE - Axoé" userId="dcac8565-5cae-46f4-856b-cc9ab18a50e4" providerId="ADAL" clId="{D1F55974-51F2-46D2-801B-4AF0534F947B}" dt="2024-12-13T08:43:09.926" v="326" actId="1076"/>
          <ac:spMkLst>
            <pc:docMk/>
            <pc:sldMk cId="343345120" sldId="353"/>
            <ac:spMk id="6" creationId="{1D0DB69B-C9C7-8D0F-BC7D-F3BFB179B7B1}"/>
          </ac:spMkLst>
        </pc:spChg>
        <pc:spChg chg="mod">
          <ac:chgData name="Malik BELHOCINE - Axoé" userId="dcac8565-5cae-46f4-856b-cc9ab18a50e4" providerId="ADAL" clId="{D1F55974-51F2-46D2-801B-4AF0534F947B}" dt="2024-12-13T09:54:05.818" v="918" actId="20577"/>
          <ac:spMkLst>
            <pc:docMk/>
            <pc:sldMk cId="343345120" sldId="353"/>
            <ac:spMk id="7" creationId="{8E82465E-8FAE-F559-7DF6-9FEA3E74C54B}"/>
          </ac:spMkLst>
        </pc:spChg>
        <pc:spChg chg="add del mod">
          <ac:chgData name="Malik BELHOCINE - Axoé" userId="dcac8565-5cae-46f4-856b-cc9ab18a50e4" providerId="ADAL" clId="{D1F55974-51F2-46D2-801B-4AF0534F947B}" dt="2024-12-16T18:28:24.556" v="960" actId="478"/>
          <ac:spMkLst>
            <pc:docMk/>
            <pc:sldMk cId="343345120" sldId="353"/>
            <ac:spMk id="17" creationId="{0A992E6F-1249-9014-5B9A-003FFC6F369A}"/>
          </ac:spMkLst>
        </pc:spChg>
        <pc:graphicFrameChg chg="add del mod modGraphic">
          <ac:chgData name="Malik BELHOCINE - Axoé" userId="dcac8565-5cae-46f4-856b-cc9ab18a50e4" providerId="ADAL" clId="{D1F55974-51F2-46D2-801B-4AF0534F947B}" dt="2024-12-13T09:20:10.129" v="656" actId="478"/>
          <ac:graphicFrameMkLst>
            <pc:docMk/>
            <pc:sldMk cId="343345120" sldId="353"/>
            <ac:graphicFrameMk id="13" creationId="{9FFF248C-2AA6-ACBC-7AAD-C7BB807842EB}"/>
          </ac:graphicFrameMkLst>
        </pc:graphicFrameChg>
        <pc:graphicFrameChg chg="add mod">
          <ac:chgData name="Malik BELHOCINE - Axoé" userId="dcac8565-5cae-46f4-856b-cc9ab18a50e4" providerId="ADAL" clId="{D1F55974-51F2-46D2-801B-4AF0534F947B}" dt="2024-12-13T09:20:30.720" v="659" actId="1076"/>
          <ac:graphicFrameMkLst>
            <pc:docMk/>
            <pc:sldMk cId="343345120" sldId="353"/>
            <ac:graphicFrameMk id="14" creationId="{BCB0E8FC-DF87-FC9C-B76D-76A669F9CBF1}"/>
          </ac:graphicFrameMkLst>
        </pc:graphicFrameChg>
        <pc:graphicFrameChg chg="add mod">
          <ac:chgData name="Malik BELHOCINE - Axoé" userId="dcac8565-5cae-46f4-856b-cc9ab18a50e4" providerId="ADAL" clId="{D1F55974-51F2-46D2-801B-4AF0534F947B}" dt="2024-12-13T09:44:39.542" v="728"/>
          <ac:graphicFrameMkLst>
            <pc:docMk/>
            <pc:sldMk cId="343345120" sldId="353"/>
            <ac:graphicFrameMk id="15" creationId="{6572230E-83FB-FAE1-D044-81FAF0F21CE5}"/>
          </ac:graphicFrameMkLst>
        </pc:graphicFrameChg>
        <pc:graphicFrameChg chg="add del mod modGraphic">
          <ac:chgData name="Malik BELHOCINE - Axoé" userId="dcac8565-5cae-46f4-856b-cc9ab18a50e4" providerId="ADAL" clId="{D1F55974-51F2-46D2-801B-4AF0534F947B}" dt="2024-12-13T09:50:08.251" v="751" actId="478"/>
          <ac:graphicFrameMkLst>
            <pc:docMk/>
            <pc:sldMk cId="343345120" sldId="353"/>
            <ac:graphicFrameMk id="16" creationId="{66378436-9C4D-BDEB-2414-1856D8611718}"/>
          </ac:graphicFrameMkLst>
        </pc:graphicFrameChg>
        <pc:graphicFrameChg chg="add mod">
          <ac:chgData name="Malik BELHOCINE - Axoé" userId="dcac8565-5cae-46f4-856b-cc9ab18a50e4" providerId="ADAL" clId="{D1F55974-51F2-46D2-801B-4AF0534F947B}" dt="2024-12-13T09:50:18.883" v="755" actId="1076"/>
          <ac:graphicFrameMkLst>
            <pc:docMk/>
            <pc:sldMk cId="343345120" sldId="353"/>
            <ac:graphicFrameMk id="18" creationId="{2879E83E-7D3F-5E92-A0C9-631C91508D55}"/>
          </ac:graphicFrameMkLst>
        </pc:graphicFrameChg>
        <pc:picChg chg="add del mod">
          <ac:chgData name="Malik BELHOCINE - Axoé" userId="dcac8565-5cae-46f4-856b-cc9ab18a50e4" providerId="ADAL" clId="{D1F55974-51F2-46D2-801B-4AF0534F947B}" dt="2024-12-13T08:48:18.363" v="367" actId="478"/>
          <ac:picMkLst>
            <pc:docMk/>
            <pc:sldMk cId="343345120" sldId="353"/>
            <ac:picMk id="10" creationId="{258FE23F-0211-73F8-2924-3661C0FFE993}"/>
          </ac:picMkLst>
        </pc:picChg>
        <pc:picChg chg="add del mod">
          <ac:chgData name="Malik BELHOCINE - Axoé" userId="dcac8565-5cae-46f4-856b-cc9ab18a50e4" providerId="ADAL" clId="{D1F55974-51F2-46D2-801B-4AF0534F947B}" dt="2024-12-13T08:44:17.968" v="340" actId="478"/>
          <ac:picMkLst>
            <pc:docMk/>
            <pc:sldMk cId="343345120" sldId="353"/>
            <ac:picMk id="12" creationId="{3D8B4B9D-3189-3655-F3C6-F61A55274166}"/>
          </ac:picMkLst>
        </pc:picChg>
      </pc:sldChg>
      <pc:sldChg chg="addSp delSp modSp new mod">
        <pc:chgData name="Malik BELHOCINE - Axoé" userId="dcac8565-5cae-46f4-856b-cc9ab18a50e4" providerId="ADAL" clId="{D1F55974-51F2-46D2-801B-4AF0534F947B}" dt="2024-12-13T09:12:14.411" v="621" actId="20577"/>
        <pc:sldMkLst>
          <pc:docMk/>
          <pc:sldMk cId="1668517362" sldId="401"/>
        </pc:sldMkLst>
        <pc:spChg chg="del">
          <ac:chgData name="Malik BELHOCINE - Axoé" userId="dcac8565-5cae-46f4-856b-cc9ab18a50e4" providerId="ADAL" clId="{D1F55974-51F2-46D2-801B-4AF0534F947B}" dt="2024-12-13T09:10:21.811" v="573" actId="478"/>
          <ac:spMkLst>
            <pc:docMk/>
            <pc:sldMk cId="1668517362" sldId="401"/>
            <ac:spMk id="2" creationId="{366EBA1E-A96F-60AB-0F7D-2CA6D56D462C}"/>
          </ac:spMkLst>
        </pc:spChg>
        <pc:spChg chg="add mod">
          <ac:chgData name="Malik BELHOCINE - Axoé" userId="dcac8565-5cae-46f4-856b-cc9ab18a50e4" providerId="ADAL" clId="{D1F55974-51F2-46D2-801B-4AF0534F947B}" dt="2024-12-13T09:10:20.322" v="572"/>
          <ac:spMkLst>
            <pc:docMk/>
            <pc:sldMk cId="1668517362" sldId="401"/>
            <ac:spMk id="3" creationId="{5521E3AC-D7FE-051A-F706-8CA1868D44B4}"/>
          </ac:spMkLst>
        </pc:spChg>
        <pc:spChg chg="add mod">
          <ac:chgData name="Malik BELHOCINE - Axoé" userId="dcac8565-5cae-46f4-856b-cc9ab18a50e4" providerId="ADAL" clId="{D1F55974-51F2-46D2-801B-4AF0534F947B}" dt="2024-12-13T09:12:14.411" v="621" actId="20577"/>
          <ac:spMkLst>
            <pc:docMk/>
            <pc:sldMk cId="1668517362" sldId="401"/>
            <ac:spMk id="4" creationId="{2D67DE71-3FC6-00D4-79A6-7B4A9CF35C13}"/>
          </ac:spMkLst>
        </pc:spChg>
        <pc:picChg chg="add del mod">
          <ac:chgData name="Malik BELHOCINE - Axoé" userId="dcac8565-5cae-46f4-856b-cc9ab18a50e4" providerId="ADAL" clId="{D1F55974-51F2-46D2-801B-4AF0534F947B}" dt="2024-12-13T09:10:33.039" v="574" actId="478"/>
          <ac:picMkLst>
            <pc:docMk/>
            <pc:sldMk cId="1668517362" sldId="401"/>
            <ac:picMk id="5" creationId="{7B6ED584-D32C-D954-88F1-2839E56CAE05}"/>
          </ac:picMkLst>
        </pc:picChg>
        <pc:picChg chg="add mod">
          <ac:chgData name="Malik BELHOCINE - Axoé" userId="dcac8565-5cae-46f4-856b-cc9ab18a50e4" providerId="ADAL" clId="{D1F55974-51F2-46D2-801B-4AF0534F947B}" dt="2024-12-13T09:10:54.620" v="588" actId="1076"/>
          <ac:picMkLst>
            <pc:docMk/>
            <pc:sldMk cId="1668517362" sldId="401"/>
            <ac:picMk id="7" creationId="{78A86064-9E18-03ED-3794-ED09363CC995}"/>
          </ac:picMkLst>
        </pc:picChg>
      </pc:sldChg>
      <pc:sldChg chg="addSp delSp modSp new mod">
        <pc:chgData name="Malik BELHOCINE - Axoé" userId="dcac8565-5cae-46f4-856b-cc9ab18a50e4" providerId="ADAL" clId="{D1F55974-51F2-46D2-801B-4AF0534F947B}" dt="2024-12-13T09:25:01.271" v="688" actId="20577"/>
        <pc:sldMkLst>
          <pc:docMk/>
          <pc:sldMk cId="4000685747" sldId="402"/>
        </pc:sldMkLst>
        <pc:spChg chg="del">
          <ac:chgData name="Malik BELHOCINE - Axoé" userId="dcac8565-5cae-46f4-856b-cc9ab18a50e4" providerId="ADAL" clId="{D1F55974-51F2-46D2-801B-4AF0534F947B}" dt="2024-12-13T08:52:33.944" v="378" actId="478"/>
          <ac:spMkLst>
            <pc:docMk/>
            <pc:sldMk cId="4000685747" sldId="402"/>
            <ac:spMk id="2" creationId="{71749460-9FD8-293D-69ED-DB430B6C2F4D}"/>
          </ac:spMkLst>
        </pc:spChg>
        <pc:spChg chg="add mod">
          <ac:chgData name="Malik BELHOCINE - Axoé" userId="dcac8565-5cae-46f4-856b-cc9ab18a50e4" providerId="ADAL" clId="{D1F55974-51F2-46D2-801B-4AF0534F947B}" dt="2024-12-13T08:52:34.215" v="379"/>
          <ac:spMkLst>
            <pc:docMk/>
            <pc:sldMk cId="4000685747" sldId="402"/>
            <ac:spMk id="3" creationId="{36F5DC27-C4B8-E13A-2FDE-9D3AE9BF8EC4}"/>
          </ac:spMkLst>
        </pc:spChg>
        <pc:spChg chg="add mod">
          <ac:chgData name="Malik BELHOCINE - Axoé" userId="dcac8565-5cae-46f4-856b-cc9ab18a50e4" providerId="ADAL" clId="{D1F55974-51F2-46D2-801B-4AF0534F947B}" dt="2024-12-13T09:25:01.271" v="688" actId="20577"/>
          <ac:spMkLst>
            <pc:docMk/>
            <pc:sldMk cId="4000685747" sldId="402"/>
            <ac:spMk id="4" creationId="{4FBDB8E7-4E09-3943-4EF1-3E12F9E3E654}"/>
          </ac:spMkLst>
        </pc:spChg>
        <pc:picChg chg="add del mod">
          <ac:chgData name="Malik BELHOCINE - Axoé" userId="dcac8565-5cae-46f4-856b-cc9ab18a50e4" providerId="ADAL" clId="{D1F55974-51F2-46D2-801B-4AF0534F947B}" dt="2024-12-13T09:08:23.655" v="498" actId="478"/>
          <ac:picMkLst>
            <pc:docMk/>
            <pc:sldMk cId="4000685747" sldId="402"/>
            <ac:picMk id="5" creationId="{C25B9337-7F5C-C4AE-DD89-B42EB402AAAA}"/>
          </ac:picMkLst>
        </pc:picChg>
        <pc:picChg chg="add del mod">
          <ac:chgData name="Malik BELHOCINE - Axoé" userId="dcac8565-5cae-46f4-856b-cc9ab18a50e4" providerId="ADAL" clId="{D1F55974-51F2-46D2-801B-4AF0534F947B}" dt="2024-12-13T09:23:52.485" v="677" actId="478"/>
          <ac:picMkLst>
            <pc:docMk/>
            <pc:sldMk cId="4000685747" sldId="402"/>
            <ac:picMk id="7" creationId="{BF9FA21D-80BD-07CE-1F61-517E565191D3}"/>
          </ac:picMkLst>
        </pc:picChg>
        <pc:picChg chg="add del mod">
          <ac:chgData name="Malik BELHOCINE - Axoé" userId="dcac8565-5cae-46f4-856b-cc9ab18a50e4" providerId="ADAL" clId="{D1F55974-51F2-46D2-801B-4AF0534F947B}" dt="2024-12-13T09:09:35.177" v="532" actId="478"/>
          <ac:picMkLst>
            <pc:docMk/>
            <pc:sldMk cId="4000685747" sldId="402"/>
            <ac:picMk id="9" creationId="{72086597-2BEC-F0B1-E09D-47708A737CAC}"/>
          </ac:picMkLst>
        </pc:picChg>
        <pc:picChg chg="add mod">
          <ac:chgData name="Malik BELHOCINE - Axoé" userId="dcac8565-5cae-46f4-856b-cc9ab18a50e4" providerId="ADAL" clId="{D1F55974-51F2-46D2-801B-4AF0534F947B}" dt="2024-12-13T09:24:53.466" v="687" actId="1076"/>
          <ac:picMkLst>
            <pc:docMk/>
            <pc:sldMk cId="4000685747" sldId="402"/>
            <ac:picMk id="11" creationId="{B907FB6A-2C74-E620-E617-1D0C2F306BE2}"/>
          </ac:picMkLst>
        </pc:picChg>
      </pc:sldChg>
      <pc:sldChg chg="addSp delSp modSp new del mod">
        <pc:chgData name="Malik BELHOCINE - Axoé" userId="dcac8565-5cae-46f4-856b-cc9ab18a50e4" providerId="ADAL" clId="{D1F55974-51F2-46D2-801B-4AF0534F947B}" dt="2024-12-13T09:14:35.507" v="641" actId="2696"/>
        <pc:sldMkLst>
          <pc:docMk/>
          <pc:sldMk cId="531723397" sldId="403"/>
        </pc:sldMkLst>
        <pc:spChg chg="del">
          <ac:chgData name="Malik BELHOCINE - Axoé" userId="dcac8565-5cae-46f4-856b-cc9ab18a50e4" providerId="ADAL" clId="{D1F55974-51F2-46D2-801B-4AF0534F947B}" dt="2024-12-13T09:11:21.461" v="591" actId="478"/>
          <ac:spMkLst>
            <pc:docMk/>
            <pc:sldMk cId="531723397" sldId="403"/>
            <ac:spMk id="2" creationId="{B47027C1-43A3-17EB-3EA0-D1A499BD8C23}"/>
          </ac:spMkLst>
        </pc:spChg>
        <pc:spChg chg="add mod">
          <ac:chgData name="Malik BELHOCINE - Axoé" userId="dcac8565-5cae-46f4-856b-cc9ab18a50e4" providerId="ADAL" clId="{D1F55974-51F2-46D2-801B-4AF0534F947B}" dt="2024-12-13T09:11:19.502" v="590"/>
          <ac:spMkLst>
            <pc:docMk/>
            <pc:sldMk cId="531723397" sldId="403"/>
            <ac:spMk id="3" creationId="{7A9758C1-3146-AB32-8155-C6F426FC0654}"/>
          </ac:spMkLst>
        </pc:spChg>
        <pc:spChg chg="add mod">
          <ac:chgData name="Malik BELHOCINE - Axoé" userId="dcac8565-5cae-46f4-856b-cc9ab18a50e4" providerId="ADAL" clId="{D1F55974-51F2-46D2-801B-4AF0534F947B}" dt="2024-12-13T09:12:33.435" v="640" actId="20577"/>
          <ac:spMkLst>
            <pc:docMk/>
            <pc:sldMk cId="531723397" sldId="403"/>
            <ac:spMk id="4" creationId="{3A49925C-2F0E-BF15-225A-68C7B95FFA63}"/>
          </ac:spMkLst>
        </pc:spChg>
        <pc:picChg chg="add mod">
          <ac:chgData name="Malik BELHOCINE - Axoé" userId="dcac8565-5cae-46f4-856b-cc9ab18a50e4" providerId="ADAL" clId="{D1F55974-51F2-46D2-801B-4AF0534F947B}" dt="2024-12-13T09:11:19.502" v="590"/>
          <ac:picMkLst>
            <pc:docMk/>
            <pc:sldMk cId="531723397" sldId="403"/>
            <ac:picMk id="5" creationId="{66D80568-1B76-9FDB-41AA-D1E40D0F4092}"/>
          </ac:picMkLst>
        </pc:picChg>
      </pc:sldChg>
      <pc:sldChg chg="addSp delSp modSp new mod modNotesTx">
        <pc:chgData name="Malik BELHOCINE - Axoé" userId="dcac8565-5cae-46f4-856b-cc9ab18a50e4" providerId="ADAL" clId="{D1F55974-51F2-46D2-801B-4AF0534F947B}" dt="2024-12-13T09:06:50.819" v="457"/>
        <pc:sldMkLst>
          <pc:docMk/>
          <pc:sldMk cId="2608403541" sldId="404"/>
        </pc:sldMkLst>
        <pc:spChg chg="del">
          <ac:chgData name="Malik BELHOCINE - Axoé" userId="dcac8565-5cae-46f4-856b-cc9ab18a50e4" providerId="ADAL" clId="{D1F55974-51F2-46D2-801B-4AF0534F947B}" dt="2024-12-13T09:02:45.864" v="408" actId="478"/>
          <ac:spMkLst>
            <pc:docMk/>
            <pc:sldMk cId="2608403541" sldId="404"/>
            <ac:spMk id="2" creationId="{906FD0EA-978B-A20B-D281-13A8A7A6C329}"/>
          </ac:spMkLst>
        </pc:spChg>
        <pc:spChg chg="add mod">
          <ac:chgData name="Malik BELHOCINE - Axoé" userId="dcac8565-5cae-46f4-856b-cc9ab18a50e4" providerId="ADAL" clId="{D1F55974-51F2-46D2-801B-4AF0534F947B}" dt="2024-12-13T09:02:43.904" v="407"/>
          <ac:spMkLst>
            <pc:docMk/>
            <pc:sldMk cId="2608403541" sldId="404"/>
            <ac:spMk id="5" creationId="{5BEEB383-2703-97D5-F21B-2D258A73020B}"/>
          </ac:spMkLst>
        </pc:spChg>
        <pc:spChg chg="add mod">
          <ac:chgData name="Malik BELHOCINE - Axoé" userId="dcac8565-5cae-46f4-856b-cc9ab18a50e4" providerId="ADAL" clId="{D1F55974-51F2-46D2-801B-4AF0534F947B}" dt="2024-12-13T09:03:55.767" v="414" actId="20577"/>
          <ac:spMkLst>
            <pc:docMk/>
            <pc:sldMk cId="2608403541" sldId="404"/>
            <ac:spMk id="6" creationId="{BD71521E-A332-F489-A904-6498EDCA2032}"/>
          </ac:spMkLst>
        </pc:spChg>
        <pc:picChg chg="add mod">
          <ac:chgData name="Malik BELHOCINE - Axoé" userId="dcac8565-5cae-46f4-856b-cc9ab18a50e4" providerId="ADAL" clId="{D1F55974-51F2-46D2-801B-4AF0534F947B}" dt="2024-12-13T09:04:47.234" v="423" actId="1076"/>
          <ac:picMkLst>
            <pc:docMk/>
            <pc:sldMk cId="2608403541" sldId="404"/>
            <ac:picMk id="4" creationId="{1AF0FB7A-98AB-9A8B-7F71-CB23D50A3461}"/>
          </ac:picMkLst>
        </pc:picChg>
      </pc:sldChg>
      <pc:sldChg chg="addSp delSp modSp new mod modNotesTx">
        <pc:chgData name="Malik BELHOCINE - Axoé" userId="dcac8565-5cae-46f4-856b-cc9ab18a50e4" providerId="ADAL" clId="{D1F55974-51F2-46D2-801B-4AF0534F947B}" dt="2024-12-13T09:06:48.521" v="456" actId="20577"/>
        <pc:sldMkLst>
          <pc:docMk/>
          <pc:sldMk cId="417906081" sldId="405"/>
        </pc:sldMkLst>
        <pc:spChg chg="del">
          <ac:chgData name="Malik BELHOCINE - Axoé" userId="dcac8565-5cae-46f4-856b-cc9ab18a50e4" providerId="ADAL" clId="{D1F55974-51F2-46D2-801B-4AF0534F947B}" dt="2024-12-13T09:04:10.162" v="416" actId="478"/>
          <ac:spMkLst>
            <pc:docMk/>
            <pc:sldMk cId="417906081" sldId="405"/>
            <ac:spMk id="2" creationId="{B5FED63D-D1E6-74F7-9B6A-11B13A8FEAB7}"/>
          </ac:spMkLst>
        </pc:spChg>
        <pc:spChg chg="add mod">
          <ac:chgData name="Malik BELHOCINE - Axoé" userId="dcac8565-5cae-46f4-856b-cc9ab18a50e4" providerId="ADAL" clId="{D1F55974-51F2-46D2-801B-4AF0534F947B}" dt="2024-12-13T09:04:10.372" v="417"/>
          <ac:spMkLst>
            <pc:docMk/>
            <pc:sldMk cId="417906081" sldId="405"/>
            <ac:spMk id="3" creationId="{FEA17569-2086-D30F-7ACB-ED34A8C6FE3C}"/>
          </ac:spMkLst>
        </pc:spChg>
        <pc:spChg chg="add mod">
          <ac:chgData name="Malik BELHOCINE - Axoé" userId="dcac8565-5cae-46f4-856b-cc9ab18a50e4" providerId="ADAL" clId="{D1F55974-51F2-46D2-801B-4AF0534F947B}" dt="2024-12-13T09:04:10.372" v="417"/>
          <ac:spMkLst>
            <pc:docMk/>
            <pc:sldMk cId="417906081" sldId="405"/>
            <ac:spMk id="4" creationId="{C8E0D67B-BCD3-097D-131F-4B240127100D}"/>
          </ac:spMkLst>
        </pc:spChg>
        <pc:picChg chg="add mod">
          <ac:chgData name="Malik BELHOCINE - Axoé" userId="dcac8565-5cae-46f4-856b-cc9ab18a50e4" providerId="ADAL" clId="{D1F55974-51F2-46D2-801B-4AF0534F947B}" dt="2024-12-13T09:04:42.963" v="422" actId="1076"/>
          <ac:picMkLst>
            <pc:docMk/>
            <pc:sldMk cId="417906081" sldId="405"/>
            <ac:picMk id="6" creationId="{FCADAAEA-47DF-F931-4353-6A84AC3A73A4}"/>
          </ac:picMkLst>
        </pc:picChg>
      </pc:sldChg>
      <pc:sldChg chg="add">
        <pc:chgData name="Malik BELHOCINE - Axoé" userId="dcac8565-5cae-46f4-856b-cc9ab18a50e4" providerId="ADAL" clId="{D1F55974-51F2-46D2-801B-4AF0534F947B}" dt="2024-12-13T09:23:44.599" v="664" actId="2890"/>
        <pc:sldMkLst>
          <pc:docMk/>
          <pc:sldMk cId="156447089" sldId="406"/>
        </pc:sldMkLst>
      </pc:sldChg>
      <pc:sldChg chg="addSp delSp modSp new del mod">
        <pc:chgData name="Malik BELHOCINE - Axoé" userId="dcac8565-5cae-46f4-856b-cc9ab18a50e4" providerId="ADAL" clId="{D1F55974-51F2-46D2-801B-4AF0534F947B}" dt="2024-12-13T09:14:37.113" v="642" actId="2696"/>
        <pc:sldMkLst>
          <pc:docMk/>
          <pc:sldMk cId="1281763475" sldId="406"/>
        </pc:sldMkLst>
        <pc:spChg chg="del">
          <ac:chgData name="Malik BELHOCINE - Axoé" userId="dcac8565-5cae-46f4-856b-cc9ab18a50e4" providerId="ADAL" clId="{D1F55974-51F2-46D2-801B-4AF0534F947B}" dt="2024-12-13T09:12:19.025" v="623" actId="478"/>
          <ac:spMkLst>
            <pc:docMk/>
            <pc:sldMk cId="1281763475" sldId="406"/>
            <ac:spMk id="2" creationId="{0D9B153C-06AC-B0F9-6BCC-2CBEC77DFB46}"/>
          </ac:spMkLst>
        </pc:spChg>
        <pc:spChg chg="add mod">
          <ac:chgData name="Malik BELHOCINE - Axoé" userId="dcac8565-5cae-46f4-856b-cc9ab18a50e4" providerId="ADAL" clId="{D1F55974-51F2-46D2-801B-4AF0534F947B}" dt="2024-12-13T09:12:17.505" v="622"/>
          <ac:spMkLst>
            <pc:docMk/>
            <pc:sldMk cId="1281763475" sldId="406"/>
            <ac:spMk id="3" creationId="{B0E7173F-54E5-489D-E10E-EB473293113C}"/>
          </ac:spMkLst>
        </pc:spChg>
        <pc:spChg chg="add del mod">
          <ac:chgData name="Malik BELHOCINE - Axoé" userId="dcac8565-5cae-46f4-856b-cc9ab18a50e4" providerId="ADAL" clId="{D1F55974-51F2-46D2-801B-4AF0534F947B}" dt="2024-12-13T09:12:26.808" v="624" actId="478"/>
          <ac:spMkLst>
            <pc:docMk/>
            <pc:sldMk cId="1281763475" sldId="406"/>
            <ac:spMk id="4" creationId="{A8E5D908-3B58-5A0A-9400-BDEA70683234}"/>
          </ac:spMkLst>
        </pc:spChg>
        <pc:spChg chg="add mod">
          <ac:chgData name="Malik BELHOCINE - Axoé" userId="dcac8565-5cae-46f4-856b-cc9ab18a50e4" providerId="ADAL" clId="{D1F55974-51F2-46D2-801B-4AF0534F947B}" dt="2024-12-13T09:12:27.128" v="625"/>
          <ac:spMkLst>
            <pc:docMk/>
            <pc:sldMk cId="1281763475" sldId="406"/>
            <ac:spMk id="6" creationId="{1CE62AF1-273D-127A-53C0-AAD2B598546F}"/>
          </ac:spMkLst>
        </pc:spChg>
        <pc:picChg chg="add mod">
          <ac:chgData name="Malik BELHOCINE - Axoé" userId="dcac8565-5cae-46f4-856b-cc9ab18a50e4" providerId="ADAL" clId="{D1F55974-51F2-46D2-801B-4AF0534F947B}" dt="2024-12-13T09:12:17.505" v="622"/>
          <ac:picMkLst>
            <pc:docMk/>
            <pc:sldMk cId="1281763475" sldId="406"/>
            <ac:picMk id="5" creationId="{D111D0CC-DB1B-7BF6-3A79-31439F7FC1F8}"/>
          </ac:picMkLst>
        </pc:picChg>
      </pc:sldChg>
      <pc:sldChg chg="new del">
        <pc:chgData name="Malik BELHOCINE - Axoé" userId="dcac8565-5cae-46f4-856b-cc9ab18a50e4" providerId="ADAL" clId="{D1F55974-51F2-46D2-801B-4AF0534F947B}" dt="2024-12-13T09:23:39.376" v="663" actId="2696"/>
        <pc:sldMkLst>
          <pc:docMk/>
          <pc:sldMk cId="3823069707" sldId="406"/>
        </pc:sldMkLst>
      </pc:sldChg>
      <pc:sldChg chg="add del">
        <pc:chgData name="Malik BELHOCINE - Axoé" userId="dcac8565-5cae-46f4-856b-cc9ab18a50e4" providerId="ADAL" clId="{D1F55974-51F2-46D2-801B-4AF0534F947B}" dt="2024-12-13T09:23:37.128" v="662" actId="2696"/>
        <pc:sldMkLst>
          <pc:docMk/>
          <pc:sldMk cId="472753490" sldId="407"/>
        </pc:sldMkLst>
      </pc:sldChg>
      <pc:sldChg chg="addSp delSp modSp new del mod">
        <pc:chgData name="Malik BELHOCINE - Axoé" userId="dcac8565-5cae-46f4-856b-cc9ab18a50e4" providerId="ADAL" clId="{D1F55974-51F2-46D2-801B-4AF0534F947B}" dt="2024-12-13T09:52:30.454" v="804" actId="2696"/>
        <pc:sldMkLst>
          <pc:docMk/>
          <pc:sldMk cId="2684111944" sldId="407"/>
        </pc:sldMkLst>
        <pc:spChg chg="del">
          <ac:chgData name="Malik BELHOCINE - Axoé" userId="dcac8565-5cae-46f4-856b-cc9ab18a50e4" providerId="ADAL" clId="{D1F55974-51F2-46D2-801B-4AF0534F947B}" dt="2024-12-13T09:25:57.992" v="694" actId="478"/>
          <ac:spMkLst>
            <pc:docMk/>
            <pc:sldMk cId="2684111944" sldId="407"/>
            <ac:spMk id="2" creationId="{D30DB9D1-62A3-5BA0-869A-C5A267B44E15}"/>
          </ac:spMkLst>
        </pc:spChg>
        <pc:spChg chg="add del mod">
          <ac:chgData name="Malik BELHOCINE - Axoé" userId="dcac8565-5cae-46f4-856b-cc9ab18a50e4" providerId="ADAL" clId="{D1F55974-51F2-46D2-801B-4AF0534F947B}" dt="2024-12-13T09:49:08.307" v="739" actId="21"/>
          <ac:spMkLst>
            <pc:docMk/>
            <pc:sldMk cId="2684111944" sldId="407"/>
            <ac:spMk id="4" creationId="{0A992E6F-1249-9014-5B9A-003FFC6F369A}"/>
          </ac:spMkLst>
        </pc:spChg>
      </pc:sldChg>
      <pc:sldChg chg="addSp delSp modSp mod ord">
        <pc:chgData name="Malik BELHOCINE - Axoé" userId="dcac8565-5cae-46f4-856b-cc9ab18a50e4" providerId="ADAL" clId="{D1F55974-51F2-46D2-801B-4AF0534F947B}" dt="2024-12-16T19:22:55.500" v="1120" actId="14100"/>
        <pc:sldMkLst>
          <pc:docMk/>
          <pc:sldMk cId="825728579" sldId="415"/>
        </pc:sldMkLst>
        <pc:spChg chg="add mod">
          <ac:chgData name="Malik BELHOCINE - Axoé" userId="dcac8565-5cae-46f4-856b-cc9ab18a50e4" providerId="ADAL" clId="{D1F55974-51F2-46D2-801B-4AF0534F947B}" dt="2024-12-16T18:49:29.040" v="1042" actId="1076"/>
          <ac:spMkLst>
            <pc:docMk/>
            <pc:sldMk cId="825728579" sldId="415"/>
            <ac:spMk id="6" creationId="{0C8C1EC4-6C95-1A5B-C553-3B1B9927765C}"/>
          </ac:spMkLst>
        </pc:spChg>
        <pc:spChg chg="del mod">
          <ac:chgData name="Malik BELHOCINE - Axoé" userId="dcac8565-5cae-46f4-856b-cc9ab18a50e4" providerId="ADAL" clId="{D1F55974-51F2-46D2-801B-4AF0534F947B}" dt="2024-12-16T18:38:14.505" v="1009" actId="478"/>
          <ac:spMkLst>
            <pc:docMk/>
            <pc:sldMk cId="825728579" sldId="415"/>
            <ac:spMk id="7" creationId="{8E82465E-8FAE-F559-7DF6-9FEA3E74C54B}"/>
          </ac:spMkLst>
        </pc:spChg>
        <pc:picChg chg="add mod">
          <ac:chgData name="Malik BELHOCINE - Axoé" userId="dcac8565-5cae-46f4-856b-cc9ab18a50e4" providerId="ADAL" clId="{D1F55974-51F2-46D2-801B-4AF0534F947B}" dt="2024-12-16T18:49:45.429" v="1048" actId="1076"/>
          <ac:picMkLst>
            <pc:docMk/>
            <pc:sldMk cId="825728579" sldId="415"/>
            <ac:picMk id="9" creationId="{3258AD6F-6FD9-29EA-B11D-4185EE584116}"/>
          </ac:picMkLst>
        </pc:picChg>
        <pc:picChg chg="add del mod">
          <ac:chgData name="Malik BELHOCINE - Axoé" userId="dcac8565-5cae-46f4-856b-cc9ab18a50e4" providerId="ADAL" clId="{D1F55974-51F2-46D2-801B-4AF0534F947B}" dt="2024-12-16T19:22:38.610" v="1113" actId="478"/>
          <ac:picMkLst>
            <pc:docMk/>
            <pc:sldMk cId="825728579" sldId="415"/>
            <ac:picMk id="11" creationId="{17510290-8E36-3E2C-58B5-12F82A839CE2}"/>
          </ac:picMkLst>
        </pc:picChg>
        <pc:picChg chg="add mod">
          <ac:chgData name="Malik BELHOCINE - Axoé" userId="dcac8565-5cae-46f4-856b-cc9ab18a50e4" providerId="ADAL" clId="{D1F55974-51F2-46D2-801B-4AF0534F947B}" dt="2024-12-16T19:22:55.500" v="1120" actId="14100"/>
          <ac:picMkLst>
            <pc:docMk/>
            <pc:sldMk cId="825728579" sldId="415"/>
            <ac:picMk id="13" creationId="{309E8CF3-B3C0-A4D5-B8B7-EE57280A0CFF}"/>
          </ac:picMkLst>
        </pc:picChg>
      </pc:sldChg>
      <pc:sldChg chg="addSp delSp modSp new mod">
        <pc:chgData name="Malik BELHOCINE - Axoé" userId="dcac8565-5cae-46f4-856b-cc9ab18a50e4" providerId="ADAL" clId="{D1F55974-51F2-46D2-801B-4AF0534F947B}" dt="2024-12-16T18:35:11.911" v="1000" actId="1076"/>
        <pc:sldMkLst>
          <pc:docMk/>
          <pc:sldMk cId="1142568296" sldId="418"/>
        </pc:sldMkLst>
        <pc:spChg chg="del">
          <ac:chgData name="Malik BELHOCINE - Axoé" userId="dcac8565-5cae-46f4-856b-cc9ab18a50e4" providerId="ADAL" clId="{D1F55974-51F2-46D2-801B-4AF0534F947B}" dt="2024-12-16T18:29:08.466" v="964" actId="478"/>
          <ac:spMkLst>
            <pc:docMk/>
            <pc:sldMk cId="1142568296" sldId="418"/>
            <ac:spMk id="2" creationId="{EF0F364E-FC17-9938-822B-7A423E39AE51}"/>
          </ac:spMkLst>
        </pc:spChg>
        <pc:spChg chg="add mod">
          <ac:chgData name="Malik BELHOCINE - Axoé" userId="dcac8565-5cae-46f4-856b-cc9ab18a50e4" providerId="ADAL" clId="{D1F55974-51F2-46D2-801B-4AF0534F947B}" dt="2024-12-16T18:29:07.342" v="963"/>
          <ac:spMkLst>
            <pc:docMk/>
            <pc:sldMk cId="1142568296" sldId="418"/>
            <ac:spMk id="3" creationId="{117A32A1-740A-D800-80D3-7910778B7C9E}"/>
          </ac:spMkLst>
        </pc:spChg>
        <pc:spChg chg="add mod">
          <ac:chgData name="Malik BELHOCINE - Axoé" userId="dcac8565-5cae-46f4-856b-cc9ab18a50e4" providerId="ADAL" clId="{D1F55974-51F2-46D2-801B-4AF0534F947B}" dt="2024-12-16T18:29:16.963" v="985" actId="20577"/>
          <ac:spMkLst>
            <pc:docMk/>
            <pc:sldMk cId="1142568296" sldId="418"/>
            <ac:spMk id="4" creationId="{D2F63D67-26B8-2414-16CE-8F5F75C9C224}"/>
          </ac:spMkLst>
        </pc:spChg>
        <pc:picChg chg="add del mod">
          <ac:chgData name="Malik BELHOCINE - Axoé" userId="dcac8565-5cae-46f4-856b-cc9ab18a50e4" providerId="ADAL" clId="{D1F55974-51F2-46D2-801B-4AF0534F947B}" dt="2024-12-16T18:34:45.050" v="995" actId="478"/>
          <ac:picMkLst>
            <pc:docMk/>
            <pc:sldMk cId="1142568296" sldId="418"/>
            <ac:picMk id="6" creationId="{0295C1D7-C4FF-604F-B24A-F07E62A6D793}"/>
          </ac:picMkLst>
        </pc:picChg>
        <pc:picChg chg="add del mod">
          <ac:chgData name="Malik BELHOCINE - Axoé" userId="dcac8565-5cae-46f4-856b-cc9ab18a50e4" providerId="ADAL" clId="{D1F55974-51F2-46D2-801B-4AF0534F947B}" dt="2024-12-16T18:35:09.301" v="998" actId="478"/>
          <ac:picMkLst>
            <pc:docMk/>
            <pc:sldMk cId="1142568296" sldId="418"/>
            <ac:picMk id="8" creationId="{91A3103E-6E2B-C639-D219-88CB34DCA0A5}"/>
          </ac:picMkLst>
        </pc:picChg>
        <pc:picChg chg="add mod">
          <ac:chgData name="Malik BELHOCINE - Axoé" userId="dcac8565-5cae-46f4-856b-cc9ab18a50e4" providerId="ADAL" clId="{D1F55974-51F2-46D2-801B-4AF0534F947B}" dt="2024-12-16T18:35:11.911" v="1000" actId="1076"/>
          <ac:picMkLst>
            <pc:docMk/>
            <pc:sldMk cId="1142568296" sldId="418"/>
            <ac:picMk id="10" creationId="{D6E93666-141A-9324-1F4B-C8E552AB34B3}"/>
          </ac:picMkLst>
        </pc:picChg>
      </pc:sldChg>
      <pc:sldChg chg="addSp delSp modSp add mod">
        <pc:chgData name="Malik BELHOCINE - Axoé" userId="dcac8565-5cae-46f4-856b-cc9ab18a50e4" providerId="ADAL" clId="{D1F55974-51F2-46D2-801B-4AF0534F947B}" dt="2024-12-16T18:35:53.507" v="1006" actId="1076"/>
        <pc:sldMkLst>
          <pc:docMk/>
          <pc:sldMk cId="729154895" sldId="419"/>
        </pc:sldMkLst>
        <pc:picChg chg="add mod">
          <ac:chgData name="Malik BELHOCINE - Axoé" userId="dcac8565-5cae-46f4-856b-cc9ab18a50e4" providerId="ADAL" clId="{D1F55974-51F2-46D2-801B-4AF0534F947B}" dt="2024-12-16T18:35:53.507" v="1006" actId="1076"/>
          <ac:picMkLst>
            <pc:docMk/>
            <pc:sldMk cId="729154895" sldId="419"/>
            <ac:picMk id="2" creationId="{2934548B-7920-2BFA-A6D5-38E52D5EC265}"/>
          </ac:picMkLst>
        </pc:picChg>
        <pc:picChg chg="del mod">
          <ac:chgData name="Malik BELHOCINE - Axoé" userId="dcac8565-5cae-46f4-856b-cc9ab18a50e4" providerId="ADAL" clId="{D1F55974-51F2-46D2-801B-4AF0534F947B}" dt="2024-12-16T18:35:28.691" v="1002" actId="478"/>
          <ac:picMkLst>
            <pc:docMk/>
            <pc:sldMk cId="729154895" sldId="419"/>
            <ac:picMk id="8" creationId="{EF9E9755-1F7E-A2B2-1916-339D4F058950}"/>
          </ac:picMkLst>
        </pc:picChg>
      </pc:sldChg>
      <pc:sldChg chg="delSp new del mod">
        <pc:chgData name="Malik BELHOCINE - Axoé" userId="dcac8565-5cae-46f4-856b-cc9ab18a50e4" providerId="ADAL" clId="{D1F55974-51F2-46D2-801B-4AF0534F947B}" dt="2024-12-16T18:51:39.433" v="1051" actId="47"/>
        <pc:sldMkLst>
          <pc:docMk/>
          <pc:sldMk cId="1339695553" sldId="420"/>
        </pc:sldMkLst>
        <pc:spChg chg="del">
          <ac:chgData name="Malik BELHOCINE - Axoé" userId="dcac8565-5cae-46f4-856b-cc9ab18a50e4" providerId="ADAL" clId="{D1F55974-51F2-46D2-801B-4AF0534F947B}" dt="2024-12-16T18:48:27.711" v="1033" actId="478"/>
          <ac:spMkLst>
            <pc:docMk/>
            <pc:sldMk cId="1339695553" sldId="420"/>
            <ac:spMk id="2" creationId="{74EA0CCF-675F-2261-1741-6B25DDDC6DBC}"/>
          </ac:spMkLst>
        </pc:spChg>
      </pc:sldChg>
      <pc:sldChg chg="delSp modSp add mod">
        <pc:chgData name="Malik BELHOCINE - Axoé" userId="dcac8565-5cae-46f4-856b-cc9ab18a50e4" providerId="ADAL" clId="{D1F55974-51F2-46D2-801B-4AF0534F947B}" dt="2024-12-16T19:00:42.004" v="1108" actId="207"/>
        <pc:sldMkLst>
          <pc:docMk/>
          <pc:sldMk cId="2519370662" sldId="420"/>
        </pc:sldMkLst>
        <pc:spChg chg="mod">
          <ac:chgData name="Malik BELHOCINE - Axoé" userId="dcac8565-5cae-46f4-856b-cc9ab18a50e4" providerId="ADAL" clId="{D1F55974-51F2-46D2-801B-4AF0534F947B}" dt="2024-12-16T19:00:42.004" v="1108" actId="207"/>
          <ac:spMkLst>
            <pc:docMk/>
            <pc:sldMk cId="2519370662" sldId="420"/>
            <ac:spMk id="16" creationId="{6FF582C3-6F2E-7425-22ED-D29648C7C53D}"/>
          </ac:spMkLst>
        </pc:spChg>
        <pc:picChg chg="del">
          <ac:chgData name="Malik BELHOCINE - Axoé" userId="dcac8565-5cae-46f4-856b-cc9ab18a50e4" providerId="ADAL" clId="{D1F55974-51F2-46D2-801B-4AF0534F947B}" dt="2024-12-16T19:00:30.655" v="1105" actId="478"/>
          <ac:picMkLst>
            <pc:docMk/>
            <pc:sldMk cId="2519370662" sldId="420"/>
            <ac:picMk id="19" creationId="{D6FB97E9-7ECF-30B1-DA5C-0B382A8159F2}"/>
          </ac:picMkLst>
        </pc:picChg>
      </pc:sldChg>
    </pc:docChg>
  </pc:docChgLst>
</pc:chgInfo>
</file>

<file path=ppt/charts/_rels/chart1.xml.rels>&#65279;<?xml version="1.0" encoding="utf-8"?><Relationships xmlns="http://schemas.openxmlformats.org/package/2006/relationships"><Relationship Type="http://schemas.microsoft.com/office/2011/relationships/chartColorStyle" Target="/ppt/charts/colors1.xml" Id="rId2" /><Relationship Type="http://schemas.microsoft.com/office/2011/relationships/chartStyle" Target="/ppt/charts/style1.xml" Id="rId1" /><Relationship Type="http://schemas.openxmlformats.org/officeDocument/2006/relationships/oleObject" Target="https://axoe.sharepoint.com/sites/projets-candidatures/Documents%20partages/100_AMOE/24113%20-%20MAGELLAN%20Noisy%20Le%20Grand/01_Conception/01_Travail/06_Environnement/BDF/BDF2.xlsx" TargetMode="External" Id="rId3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400" dirty="0"/>
              <a:t>48 points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'[BDF2.xlsx]Feuil2'!$I$5:$I$11</c:f>
              <c:strCache>
                <c:ptCount val="7"/>
                <c:pt idx="0">
                  <c:v>GESTION DE PROJET 61 %</c:v>
                </c:pt>
                <c:pt idx="1">
                  <c:v>TERRITOIRE, SITE et BIODIVERSITE 62 %</c:v>
                </c:pt>
                <c:pt idx="2">
                  <c:v>SOLIDAIRE 76 %</c:v>
                </c:pt>
                <c:pt idx="3">
                  <c:v>ENERGIE 46 %</c:v>
                </c:pt>
                <c:pt idx="4">
                  <c:v>EAU 47 %</c:v>
                </c:pt>
                <c:pt idx="5">
                  <c:v>MATERIAUX et AUTRES RESSOURCES 44 %</c:v>
                </c:pt>
                <c:pt idx="6">
                  <c:v>CONFORT et SANTE 66 %</c:v>
                </c:pt>
              </c:strCache>
            </c:strRef>
          </c:cat>
          <c:val>
            <c:numRef>
              <c:f>'[BDF2.xlsx]Feuil2'!$E$5:$E$11</c:f>
              <c:numCache>
                <c:formatCode>0.00000</c:formatCode>
                <c:ptCount val="7"/>
                <c:pt idx="0">
                  <c:v>61</c:v>
                </c:pt>
                <c:pt idx="1">
                  <c:v>62.249999999999993</c:v>
                </c:pt>
                <c:pt idx="2">
                  <c:v>75.583333333333343</c:v>
                </c:pt>
                <c:pt idx="3">
                  <c:v>46.416666666666664</c:v>
                </c:pt>
                <c:pt idx="4">
                  <c:v>46.666666666666664</c:v>
                </c:pt>
                <c:pt idx="5">
                  <c:v>43.833333333333329</c:v>
                </c:pt>
                <c:pt idx="6">
                  <c:v>65.583333333333343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B-429D-9DE3-CE4A191E7C8C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A76B-429D-9DE3-CE4A191E7C8C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A76B-429D-9DE3-CE4A191E7C8C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A76B-429D-9DE3-CE4A191E7C8C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A76B-429D-9DE3-CE4A191E7C8C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A76B-429D-9DE3-CE4A191E7C8C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A76B-429D-9DE3-CE4A191E7C8C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A76B-429D-9DE3-CE4A191E7C8C}"/>
              </c:ext>
            </c:extLst>
          </c:dPt>
          <c:val>
            <c:numRef>
              <c:f>'[BDF2.xlsx]Feuil2'!$G$5:$G$11</c:f>
              <c:numCache>
                <c:formatCode>General</c:formatCode>
                <c:ptCount val="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76B-429D-9DE3-CE4A191E7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6772048"/>
        <c:axId val="1706775408"/>
      </c:radarChart>
      <c:catAx>
        <c:axId val="170677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06775408"/>
        <c:crosses val="autoZero"/>
        <c:auto val="1"/>
        <c:lblAlgn val="ctr"/>
        <c:lblOffset val="100"/>
        <c:noMultiLvlLbl val="0"/>
      </c:catAx>
      <c:valAx>
        <c:axId val="1706775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0" sourceLinked="1"/>
        <c:majorTickMark val="none"/>
        <c:minorTickMark val="none"/>
        <c:tickLblPos val="nextTo"/>
        <c:crossAx val="170677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&#65279;<?xml version="1.0" encoding="utf-8"?><Relationships xmlns="http://schemas.openxmlformats.org/package/2006/relationships"><Relationship Type="http://schemas.openxmlformats.org/officeDocument/2006/relationships/image" Target="/ppt/media/image14.png" Id="rId2" /><Relationship Type="http://schemas.openxmlformats.org/officeDocument/2006/relationships/image" Target="/ppt/media/image13.jpeg" Id="rId1" /></Relationships>
</file>

<file path=ppt/diagrams/_rels/data2.xml.rels>&#65279;<?xml version="1.0" encoding="utf-8"?><Relationships xmlns="http://schemas.openxmlformats.org/package/2006/relationships"><Relationship Type="http://schemas.openxmlformats.org/officeDocument/2006/relationships/image" Target="/ppt/media/image17.jpeg" Id="rId3" /><Relationship Type="http://schemas.openxmlformats.org/officeDocument/2006/relationships/image" Target="/ppt/media/image16.jpg" Id="rId2" /><Relationship Type="http://schemas.openxmlformats.org/officeDocument/2006/relationships/image" Target="/ppt/media/image15.jpeg" Id="rId1" /><Relationship Type="http://schemas.openxmlformats.org/officeDocument/2006/relationships/image" Target="/ppt/media/image19.jpeg" Id="rId5" /><Relationship Type="http://schemas.openxmlformats.org/officeDocument/2006/relationships/image" Target="/ppt/media/image18.jpg" Id="rId4" /></Relationships>
</file>

<file path=ppt/diagrams/_rels/drawing1.xml.rels>&#65279;<?xml version="1.0" encoding="utf-8"?><Relationships xmlns="http://schemas.openxmlformats.org/package/2006/relationships"><Relationship Type="http://schemas.openxmlformats.org/officeDocument/2006/relationships/image" Target="/ppt/media/image14.png" Id="rId2" /><Relationship Type="http://schemas.openxmlformats.org/officeDocument/2006/relationships/image" Target="/ppt/media/image13.jpeg" Id="rId1" /></Relationships>
</file>

<file path=ppt/diagrams/_rels/drawing2.xml.rels>&#65279;<?xml version="1.0" encoding="utf-8"?><Relationships xmlns="http://schemas.openxmlformats.org/package/2006/relationships"><Relationship Type="http://schemas.openxmlformats.org/officeDocument/2006/relationships/image" Target="/ppt/media/image17.jpeg" Id="rId3" /><Relationship Type="http://schemas.openxmlformats.org/officeDocument/2006/relationships/image" Target="/ppt/media/image16.jpg" Id="rId2" /><Relationship Type="http://schemas.openxmlformats.org/officeDocument/2006/relationships/image" Target="/ppt/media/image15.jpeg" Id="rId1" /><Relationship Type="http://schemas.openxmlformats.org/officeDocument/2006/relationships/image" Target="/ppt/media/image19.jpeg" Id="rId5" /><Relationship Type="http://schemas.openxmlformats.org/officeDocument/2006/relationships/image" Target="/ppt/media/image18.jpg" Id="rId4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7F47CF-0ACE-4D6C-9888-EE96E156CC7A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40253394-4552-450A-8C4D-48EE9E511EE9}">
      <dgm:prSet phldrT="[Texte]"/>
      <dgm:spPr/>
      <dgm:t>
        <a:bodyPr/>
        <a:lstStyle/>
        <a:p>
          <a:r>
            <a:rPr lang="fr-FR" dirty="0"/>
            <a:t>Les Villages d’Or</a:t>
          </a:r>
        </a:p>
      </dgm:t>
    </dgm:pt>
    <dgm:pt modelId="{862949D7-1AEB-4B37-A7E1-172D36F91FD2}" type="parTrans" cxnId="{6F1D5B52-EE13-46AF-BCE7-82698D9A20F1}">
      <dgm:prSet/>
      <dgm:spPr/>
      <dgm:t>
        <a:bodyPr/>
        <a:lstStyle/>
        <a:p>
          <a:endParaRPr lang="fr-FR"/>
        </a:p>
      </dgm:t>
    </dgm:pt>
    <dgm:pt modelId="{32893F44-69E1-4AB4-8803-317F88D892DC}" type="sibTrans" cxnId="{6F1D5B52-EE13-46AF-BCE7-82698D9A20F1}">
      <dgm:prSet/>
      <dgm:spPr/>
      <dgm:t>
        <a:bodyPr/>
        <a:lstStyle/>
        <a:p>
          <a:endParaRPr lang="fr-FR"/>
        </a:p>
      </dgm:t>
    </dgm:pt>
    <dgm:pt modelId="{4A1FA291-F474-4876-B283-240C805216E3}">
      <dgm:prSet phldrT="[Texte]"/>
      <dgm:spPr/>
      <dgm:t>
        <a:bodyPr/>
        <a:lstStyle/>
        <a:p>
          <a:r>
            <a:rPr lang="fr-FR" dirty="0"/>
            <a:t>Valérie Buttin – Directrice opérationnelle</a:t>
          </a:r>
        </a:p>
      </dgm:t>
    </dgm:pt>
    <dgm:pt modelId="{AA5E9656-79E6-478D-A71A-EA060DEA3BC6}" type="parTrans" cxnId="{7F05C8DF-2CFA-4B1A-B615-E2F0C9A46F7E}">
      <dgm:prSet/>
      <dgm:spPr/>
      <dgm:t>
        <a:bodyPr/>
        <a:lstStyle/>
        <a:p>
          <a:endParaRPr lang="fr-FR"/>
        </a:p>
      </dgm:t>
    </dgm:pt>
    <dgm:pt modelId="{084B5727-9985-42A2-B8DB-20CAAD441682}" type="sibTrans" cxnId="{7F05C8DF-2CFA-4B1A-B615-E2F0C9A46F7E}">
      <dgm:prSet/>
      <dgm:spPr/>
      <dgm:t>
        <a:bodyPr/>
        <a:lstStyle/>
        <a:p>
          <a:endParaRPr lang="fr-FR"/>
        </a:p>
      </dgm:t>
    </dgm:pt>
    <dgm:pt modelId="{EC228C81-6A54-4766-94B0-2ECEACEC2520}">
      <dgm:prSet phldrT="[Texte]"/>
      <dgm:spPr/>
      <dgm:t>
        <a:bodyPr/>
        <a:lstStyle/>
        <a:p>
          <a:r>
            <a:rPr lang="fr-FR" dirty="0"/>
            <a:t>Magellan</a:t>
          </a:r>
        </a:p>
      </dgm:t>
    </dgm:pt>
    <dgm:pt modelId="{8CE0D067-8FA3-4DF7-9888-8ACC8506CFAE}" type="parTrans" cxnId="{23689314-F274-4052-B560-F2C70658CD93}">
      <dgm:prSet/>
      <dgm:spPr/>
      <dgm:t>
        <a:bodyPr/>
        <a:lstStyle/>
        <a:p>
          <a:endParaRPr lang="fr-FR"/>
        </a:p>
      </dgm:t>
    </dgm:pt>
    <dgm:pt modelId="{CC814B69-F827-4297-B893-ABD1E2018AE7}" type="sibTrans" cxnId="{23689314-F274-4052-B560-F2C70658CD93}">
      <dgm:prSet/>
      <dgm:spPr/>
      <dgm:t>
        <a:bodyPr/>
        <a:lstStyle/>
        <a:p>
          <a:endParaRPr lang="fr-FR"/>
        </a:p>
      </dgm:t>
    </dgm:pt>
    <dgm:pt modelId="{B6AB90D9-96BA-4B00-A2E6-119FBCF55365}">
      <dgm:prSet phldrT="[Texte]"/>
      <dgm:spPr/>
      <dgm:t>
        <a:bodyPr/>
        <a:lstStyle/>
        <a:p>
          <a:r>
            <a:rPr lang="fr-FR" dirty="0"/>
            <a:t>Patrice </a:t>
          </a:r>
          <a:r>
            <a:rPr lang="fr-FR" dirty="0" err="1"/>
            <a:t>Oprêtre</a:t>
          </a:r>
          <a:r>
            <a:rPr lang="fr-FR" dirty="0"/>
            <a:t> – Directeur associé</a:t>
          </a:r>
        </a:p>
      </dgm:t>
    </dgm:pt>
    <dgm:pt modelId="{35CD203E-8143-49D9-9EDB-66BE5411DF9A}" type="parTrans" cxnId="{FE68A66D-F909-486B-8C48-07E419CBAB49}">
      <dgm:prSet/>
      <dgm:spPr/>
      <dgm:t>
        <a:bodyPr/>
        <a:lstStyle/>
        <a:p>
          <a:endParaRPr lang="fr-FR"/>
        </a:p>
      </dgm:t>
    </dgm:pt>
    <dgm:pt modelId="{0384C4BF-8A48-4FF1-98D1-C634DAA07AE5}" type="sibTrans" cxnId="{FE68A66D-F909-486B-8C48-07E419CBAB49}">
      <dgm:prSet/>
      <dgm:spPr/>
      <dgm:t>
        <a:bodyPr/>
        <a:lstStyle/>
        <a:p>
          <a:endParaRPr lang="fr-FR"/>
        </a:p>
      </dgm:t>
    </dgm:pt>
    <dgm:pt modelId="{EF971D98-35F1-4D37-B40A-E40B625B82F1}">
      <dgm:prSet phldrT="[Texte]"/>
      <dgm:spPr/>
      <dgm:t>
        <a:bodyPr/>
        <a:lstStyle/>
        <a:p>
          <a:r>
            <a:rPr lang="fr-FR" i="0" dirty="0"/>
            <a:t>Aurélie Rivière -  Responsable de Programmes</a:t>
          </a:r>
        </a:p>
      </dgm:t>
    </dgm:pt>
    <dgm:pt modelId="{C75277DB-D6AC-49B8-B6FF-193DFE8A6FDA}" type="parTrans" cxnId="{C22D7079-71F3-4169-B81B-8F25FE24A845}">
      <dgm:prSet/>
      <dgm:spPr/>
      <dgm:t>
        <a:bodyPr/>
        <a:lstStyle/>
        <a:p>
          <a:endParaRPr lang="fr-FR"/>
        </a:p>
      </dgm:t>
    </dgm:pt>
    <dgm:pt modelId="{05E2BC83-3585-4A32-B25D-F5B15DE6CCE6}" type="sibTrans" cxnId="{C22D7079-71F3-4169-B81B-8F25FE24A845}">
      <dgm:prSet/>
      <dgm:spPr/>
      <dgm:t>
        <a:bodyPr/>
        <a:lstStyle/>
        <a:p>
          <a:endParaRPr lang="fr-FR"/>
        </a:p>
      </dgm:t>
    </dgm:pt>
    <dgm:pt modelId="{E606F124-579F-46D6-91D4-DB2C87C58CC1}">
      <dgm:prSet phldrT="[Texte]"/>
      <dgm:spPr/>
      <dgm:t>
        <a:bodyPr/>
        <a:lstStyle/>
        <a:p>
          <a:r>
            <a:rPr lang="fr-FR" dirty="0"/>
            <a:t>Pierre Marigo – Responsable technique</a:t>
          </a:r>
        </a:p>
      </dgm:t>
    </dgm:pt>
    <dgm:pt modelId="{2BF1159E-A4E7-437D-B4D9-7B6974805B2A}" type="parTrans" cxnId="{6B39CDC1-9387-4787-814C-A0429E1C4F23}">
      <dgm:prSet/>
      <dgm:spPr/>
      <dgm:t>
        <a:bodyPr/>
        <a:lstStyle/>
        <a:p>
          <a:endParaRPr lang="fr-FR"/>
        </a:p>
      </dgm:t>
    </dgm:pt>
    <dgm:pt modelId="{B551F449-640B-49B8-8A95-EDD05DD42CDF}" type="sibTrans" cxnId="{6B39CDC1-9387-4787-814C-A0429E1C4F23}">
      <dgm:prSet/>
      <dgm:spPr/>
      <dgm:t>
        <a:bodyPr/>
        <a:lstStyle/>
        <a:p>
          <a:endParaRPr lang="fr-FR"/>
        </a:p>
      </dgm:t>
    </dgm:pt>
    <dgm:pt modelId="{FD60B623-C10B-430A-9C43-CA6947462944}" type="pres">
      <dgm:prSet presAssocID="{C27F47CF-0ACE-4D6C-9888-EE96E156CC7A}" presName="linear" presStyleCnt="0">
        <dgm:presLayoutVars>
          <dgm:dir/>
          <dgm:resizeHandles val="exact"/>
        </dgm:presLayoutVars>
      </dgm:prSet>
      <dgm:spPr/>
    </dgm:pt>
    <dgm:pt modelId="{8475A4D2-5CF5-466B-AF9F-8BCB4BD5D89E}" type="pres">
      <dgm:prSet presAssocID="{40253394-4552-450A-8C4D-48EE9E511EE9}" presName="comp" presStyleCnt="0"/>
      <dgm:spPr/>
    </dgm:pt>
    <dgm:pt modelId="{3751E10E-99A1-4F00-9CB5-C773E1DF91CF}" type="pres">
      <dgm:prSet presAssocID="{40253394-4552-450A-8C4D-48EE9E511EE9}" presName="box" presStyleLbl="node1" presStyleIdx="0" presStyleCnt="2"/>
      <dgm:spPr/>
    </dgm:pt>
    <dgm:pt modelId="{2032355F-7789-4806-AD20-0C3BF45F18E9}" type="pres">
      <dgm:prSet presAssocID="{40253394-4552-450A-8C4D-48EE9E511EE9}" presName="img" presStyleLbl="fgImgPlace1" presStyleIdx="0" presStyleCnt="2"/>
      <dgm:spPr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1621" b="31621"/>
          </a:stretch>
        </a:blipFill>
      </dgm:spPr>
    </dgm:pt>
    <dgm:pt modelId="{7C43B8D3-38C5-4A4D-8516-3B92CF46A6E9}" type="pres">
      <dgm:prSet presAssocID="{40253394-4552-450A-8C4D-48EE9E511EE9}" presName="text" presStyleLbl="node1" presStyleIdx="0" presStyleCnt="2">
        <dgm:presLayoutVars>
          <dgm:bulletEnabled val="1"/>
        </dgm:presLayoutVars>
      </dgm:prSet>
      <dgm:spPr/>
    </dgm:pt>
    <dgm:pt modelId="{E97E4A1E-4B2F-4AAB-B450-E6C655A1BCF9}" type="pres">
      <dgm:prSet presAssocID="{32893F44-69E1-4AB4-8803-317F88D892DC}" presName="spacer" presStyleCnt="0"/>
      <dgm:spPr/>
    </dgm:pt>
    <dgm:pt modelId="{6AF23373-36E9-46E4-B648-9612E8442400}" type="pres">
      <dgm:prSet presAssocID="{EC228C81-6A54-4766-94B0-2ECEACEC2520}" presName="comp" presStyleCnt="0"/>
      <dgm:spPr/>
    </dgm:pt>
    <dgm:pt modelId="{CC3D1955-A5FE-490F-8278-B3D7A049B1D2}" type="pres">
      <dgm:prSet presAssocID="{EC228C81-6A54-4766-94B0-2ECEACEC2520}" presName="box" presStyleLbl="node1" presStyleIdx="1" presStyleCnt="2"/>
      <dgm:spPr/>
    </dgm:pt>
    <dgm:pt modelId="{0513BA94-3870-4E1A-AECB-1004EAB2F760}" type="pres">
      <dgm:prSet presAssocID="{EC228C81-6A54-4766-94B0-2ECEACEC2520}" presName="img" presStyleLbl="fgImgPlace1" presStyleIdx="1" presStyleCnt="2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0536" b="30536"/>
          </a:stretch>
        </a:blipFill>
      </dgm:spPr>
    </dgm:pt>
    <dgm:pt modelId="{615D5EB1-ED90-488C-90D4-7BC10E70F30A}" type="pres">
      <dgm:prSet presAssocID="{EC228C81-6A54-4766-94B0-2ECEACEC2520}" presName="text" presStyleLbl="node1" presStyleIdx="1" presStyleCnt="2">
        <dgm:presLayoutVars>
          <dgm:bulletEnabled val="1"/>
        </dgm:presLayoutVars>
      </dgm:prSet>
      <dgm:spPr/>
    </dgm:pt>
  </dgm:ptLst>
  <dgm:cxnLst>
    <dgm:cxn modelId="{23689314-F274-4052-B560-F2C70658CD93}" srcId="{C27F47CF-0ACE-4D6C-9888-EE96E156CC7A}" destId="{EC228C81-6A54-4766-94B0-2ECEACEC2520}" srcOrd="1" destOrd="0" parTransId="{8CE0D067-8FA3-4DF7-9888-8ACC8506CFAE}" sibTransId="{CC814B69-F827-4297-B893-ABD1E2018AE7}"/>
    <dgm:cxn modelId="{0E08B91D-7551-4E77-99D1-B3215936B2DE}" type="presOf" srcId="{EF971D98-35F1-4D37-B40A-E40B625B82F1}" destId="{3751E10E-99A1-4F00-9CB5-C773E1DF91CF}" srcOrd="0" destOrd="2" presId="urn:microsoft.com/office/officeart/2005/8/layout/vList4"/>
    <dgm:cxn modelId="{9F637F26-6D36-42D7-B1BF-C97F38315AE3}" type="presOf" srcId="{EF971D98-35F1-4D37-B40A-E40B625B82F1}" destId="{7C43B8D3-38C5-4A4D-8516-3B92CF46A6E9}" srcOrd="1" destOrd="2" presId="urn:microsoft.com/office/officeart/2005/8/layout/vList4"/>
    <dgm:cxn modelId="{F3A04836-A324-4939-8433-5D4475DBB52A}" type="presOf" srcId="{E606F124-579F-46D6-91D4-DB2C87C58CC1}" destId="{3751E10E-99A1-4F00-9CB5-C773E1DF91CF}" srcOrd="0" destOrd="3" presId="urn:microsoft.com/office/officeart/2005/8/layout/vList4"/>
    <dgm:cxn modelId="{21A8F23C-7478-47AE-B212-9DDD9ECACBF2}" type="presOf" srcId="{4A1FA291-F474-4876-B283-240C805216E3}" destId="{7C43B8D3-38C5-4A4D-8516-3B92CF46A6E9}" srcOrd="1" destOrd="1" presId="urn:microsoft.com/office/officeart/2005/8/layout/vList4"/>
    <dgm:cxn modelId="{473BF062-1F72-428B-93ED-68FA8EFB1392}" type="presOf" srcId="{C27F47CF-0ACE-4D6C-9888-EE96E156CC7A}" destId="{FD60B623-C10B-430A-9C43-CA6947462944}" srcOrd="0" destOrd="0" presId="urn:microsoft.com/office/officeart/2005/8/layout/vList4"/>
    <dgm:cxn modelId="{A1271644-C390-42A5-A9AE-4F4F54027857}" type="presOf" srcId="{40253394-4552-450A-8C4D-48EE9E511EE9}" destId="{3751E10E-99A1-4F00-9CB5-C773E1DF91CF}" srcOrd="0" destOrd="0" presId="urn:microsoft.com/office/officeart/2005/8/layout/vList4"/>
    <dgm:cxn modelId="{0B9F504B-1DBE-44C7-B86B-AF9311AF4434}" type="presOf" srcId="{EC228C81-6A54-4766-94B0-2ECEACEC2520}" destId="{615D5EB1-ED90-488C-90D4-7BC10E70F30A}" srcOrd="1" destOrd="0" presId="urn:microsoft.com/office/officeart/2005/8/layout/vList4"/>
    <dgm:cxn modelId="{FE68A66D-F909-486B-8C48-07E419CBAB49}" srcId="{EC228C81-6A54-4766-94B0-2ECEACEC2520}" destId="{B6AB90D9-96BA-4B00-A2E6-119FBCF55365}" srcOrd="0" destOrd="0" parTransId="{35CD203E-8143-49D9-9EDB-66BE5411DF9A}" sibTransId="{0384C4BF-8A48-4FF1-98D1-C634DAA07AE5}"/>
    <dgm:cxn modelId="{F6AF1870-FD70-4A30-9646-7D9035E8FA12}" type="presOf" srcId="{4A1FA291-F474-4876-B283-240C805216E3}" destId="{3751E10E-99A1-4F00-9CB5-C773E1DF91CF}" srcOrd="0" destOrd="1" presId="urn:microsoft.com/office/officeart/2005/8/layout/vList4"/>
    <dgm:cxn modelId="{6F1D5B52-EE13-46AF-BCE7-82698D9A20F1}" srcId="{C27F47CF-0ACE-4D6C-9888-EE96E156CC7A}" destId="{40253394-4552-450A-8C4D-48EE9E511EE9}" srcOrd="0" destOrd="0" parTransId="{862949D7-1AEB-4B37-A7E1-172D36F91FD2}" sibTransId="{32893F44-69E1-4AB4-8803-317F88D892DC}"/>
    <dgm:cxn modelId="{F7E15378-2735-4F4E-9604-E318BB5E411D}" type="presOf" srcId="{B6AB90D9-96BA-4B00-A2E6-119FBCF55365}" destId="{CC3D1955-A5FE-490F-8278-B3D7A049B1D2}" srcOrd="0" destOrd="1" presId="urn:microsoft.com/office/officeart/2005/8/layout/vList4"/>
    <dgm:cxn modelId="{C22D7079-71F3-4169-B81B-8F25FE24A845}" srcId="{40253394-4552-450A-8C4D-48EE9E511EE9}" destId="{EF971D98-35F1-4D37-B40A-E40B625B82F1}" srcOrd="1" destOrd="0" parTransId="{C75277DB-D6AC-49B8-B6FF-193DFE8A6FDA}" sibTransId="{05E2BC83-3585-4A32-B25D-F5B15DE6CCE6}"/>
    <dgm:cxn modelId="{EFFD567F-3B99-4270-8815-FBB2D799AE07}" type="presOf" srcId="{EC228C81-6A54-4766-94B0-2ECEACEC2520}" destId="{CC3D1955-A5FE-490F-8278-B3D7A049B1D2}" srcOrd="0" destOrd="0" presId="urn:microsoft.com/office/officeart/2005/8/layout/vList4"/>
    <dgm:cxn modelId="{02C28A98-B3BB-45CD-AD28-598A91C25DAF}" type="presOf" srcId="{E606F124-579F-46D6-91D4-DB2C87C58CC1}" destId="{7C43B8D3-38C5-4A4D-8516-3B92CF46A6E9}" srcOrd="1" destOrd="3" presId="urn:microsoft.com/office/officeart/2005/8/layout/vList4"/>
    <dgm:cxn modelId="{CC0C9EC0-2891-43DD-BC8D-9F3D4FF26C9A}" type="presOf" srcId="{B6AB90D9-96BA-4B00-A2E6-119FBCF55365}" destId="{615D5EB1-ED90-488C-90D4-7BC10E70F30A}" srcOrd="1" destOrd="1" presId="urn:microsoft.com/office/officeart/2005/8/layout/vList4"/>
    <dgm:cxn modelId="{6B39CDC1-9387-4787-814C-A0429E1C4F23}" srcId="{40253394-4552-450A-8C4D-48EE9E511EE9}" destId="{E606F124-579F-46D6-91D4-DB2C87C58CC1}" srcOrd="2" destOrd="0" parTransId="{2BF1159E-A4E7-437D-B4D9-7B6974805B2A}" sibTransId="{B551F449-640B-49B8-8A95-EDD05DD42CDF}"/>
    <dgm:cxn modelId="{7F05C8DF-2CFA-4B1A-B615-E2F0C9A46F7E}" srcId="{40253394-4552-450A-8C4D-48EE9E511EE9}" destId="{4A1FA291-F474-4876-B283-240C805216E3}" srcOrd="0" destOrd="0" parTransId="{AA5E9656-79E6-478D-A71A-EA060DEA3BC6}" sibTransId="{084B5727-9985-42A2-B8DB-20CAAD441682}"/>
    <dgm:cxn modelId="{1AF219ED-DE98-4B7B-AEF2-5F275E499978}" type="presOf" srcId="{40253394-4552-450A-8C4D-48EE9E511EE9}" destId="{7C43B8D3-38C5-4A4D-8516-3B92CF46A6E9}" srcOrd="1" destOrd="0" presId="urn:microsoft.com/office/officeart/2005/8/layout/vList4"/>
    <dgm:cxn modelId="{617F9F83-7CC2-4358-A715-F2DA3544443F}" type="presParOf" srcId="{FD60B623-C10B-430A-9C43-CA6947462944}" destId="{8475A4D2-5CF5-466B-AF9F-8BCB4BD5D89E}" srcOrd="0" destOrd="0" presId="urn:microsoft.com/office/officeart/2005/8/layout/vList4"/>
    <dgm:cxn modelId="{41D771B8-34FA-4F78-8C0E-18B5C729FF65}" type="presParOf" srcId="{8475A4D2-5CF5-466B-AF9F-8BCB4BD5D89E}" destId="{3751E10E-99A1-4F00-9CB5-C773E1DF91CF}" srcOrd="0" destOrd="0" presId="urn:microsoft.com/office/officeart/2005/8/layout/vList4"/>
    <dgm:cxn modelId="{16ACA8C5-248B-4CF6-B76F-579345039CE3}" type="presParOf" srcId="{8475A4D2-5CF5-466B-AF9F-8BCB4BD5D89E}" destId="{2032355F-7789-4806-AD20-0C3BF45F18E9}" srcOrd="1" destOrd="0" presId="urn:microsoft.com/office/officeart/2005/8/layout/vList4"/>
    <dgm:cxn modelId="{2D363682-8388-4DBB-974A-155C974347C6}" type="presParOf" srcId="{8475A4D2-5CF5-466B-AF9F-8BCB4BD5D89E}" destId="{7C43B8D3-38C5-4A4D-8516-3B92CF46A6E9}" srcOrd="2" destOrd="0" presId="urn:microsoft.com/office/officeart/2005/8/layout/vList4"/>
    <dgm:cxn modelId="{B42B6C1D-E306-4F49-BF22-43143BC26110}" type="presParOf" srcId="{FD60B623-C10B-430A-9C43-CA6947462944}" destId="{E97E4A1E-4B2F-4AAB-B450-E6C655A1BCF9}" srcOrd="1" destOrd="0" presId="urn:microsoft.com/office/officeart/2005/8/layout/vList4"/>
    <dgm:cxn modelId="{05B3AAD9-8F7F-4AD1-A06E-DED4A8A526B8}" type="presParOf" srcId="{FD60B623-C10B-430A-9C43-CA6947462944}" destId="{6AF23373-36E9-46E4-B648-9612E8442400}" srcOrd="2" destOrd="0" presId="urn:microsoft.com/office/officeart/2005/8/layout/vList4"/>
    <dgm:cxn modelId="{C4D69C66-91B0-4090-8F8B-0016E6447BEF}" type="presParOf" srcId="{6AF23373-36E9-46E4-B648-9612E8442400}" destId="{CC3D1955-A5FE-490F-8278-B3D7A049B1D2}" srcOrd="0" destOrd="0" presId="urn:microsoft.com/office/officeart/2005/8/layout/vList4"/>
    <dgm:cxn modelId="{EBAC354D-9AB7-4E3A-BDE5-973F899B560A}" type="presParOf" srcId="{6AF23373-36E9-46E4-B648-9612E8442400}" destId="{0513BA94-3870-4E1A-AECB-1004EAB2F760}" srcOrd="1" destOrd="0" presId="urn:microsoft.com/office/officeart/2005/8/layout/vList4"/>
    <dgm:cxn modelId="{0064030E-FAF8-4AFB-83C4-911CD20BC84F}" type="presParOf" srcId="{6AF23373-36E9-46E4-B648-9612E8442400}" destId="{615D5EB1-ED90-488C-90D4-7BC10E70F30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F47CF-0ACE-4D6C-9888-EE96E156CC7A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8367F174-A6B1-425D-B2F7-4A93B1BF67F9}">
      <dgm:prSet phldrT="[Texte]"/>
      <dgm:spPr/>
      <dgm:t>
        <a:bodyPr/>
        <a:lstStyle/>
        <a:p>
          <a:r>
            <a:rPr lang="fr-FR" dirty="0"/>
            <a:t>Architecte – Cadence Architectes Associés</a:t>
          </a:r>
        </a:p>
      </dgm:t>
    </dgm:pt>
    <dgm:pt modelId="{EE4D88D2-EAD5-4CFA-8CC4-3E4FE8B774F9}" type="parTrans" cxnId="{87AF057E-F9B5-45F0-A6C4-82A6D49F31E9}">
      <dgm:prSet/>
      <dgm:spPr/>
      <dgm:t>
        <a:bodyPr/>
        <a:lstStyle/>
        <a:p>
          <a:endParaRPr lang="fr-FR"/>
        </a:p>
      </dgm:t>
    </dgm:pt>
    <dgm:pt modelId="{F39912D7-4A49-4046-9C6B-FD86134EA9AD}" type="sibTrans" cxnId="{87AF057E-F9B5-45F0-A6C4-82A6D49F31E9}">
      <dgm:prSet/>
      <dgm:spPr/>
      <dgm:t>
        <a:bodyPr/>
        <a:lstStyle/>
        <a:p>
          <a:endParaRPr lang="fr-FR"/>
        </a:p>
      </dgm:t>
    </dgm:pt>
    <dgm:pt modelId="{805D4956-C388-4371-87C4-B0118D948742}">
      <dgm:prSet phldrT="[Texte]"/>
      <dgm:spPr/>
      <dgm:t>
        <a:bodyPr/>
        <a:lstStyle/>
        <a:p>
          <a:r>
            <a:rPr lang="fr-FR" dirty="0"/>
            <a:t>Didier Clarisse – Architecte Gérant</a:t>
          </a:r>
        </a:p>
      </dgm:t>
    </dgm:pt>
    <dgm:pt modelId="{D9CBF751-93A2-4B25-A43A-FA4DA6217534}" type="parTrans" cxnId="{9AFF48A6-BAB8-4B87-A188-09B6E21E7E90}">
      <dgm:prSet/>
      <dgm:spPr/>
      <dgm:t>
        <a:bodyPr/>
        <a:lstStyle/>
        <a:p>
          <a:endParaRPr lang="fr-FR"/>
        </a:p>
      </dgm:t>
    </dgm:pt>
    <dgm:pt modelId="{D1D314C5-0461-4E6D-AFD6-EE861E0EE38F}" type="sibTrans" cxnId="{9AFF48A6-BAB8-4B87-A188-09B6E21E7E90}">
      <dgm:prSet/>
      <dgm:spPr/>
      <dgm:t>
        <a:bodyPr/>
        <a:lstStyle/>
        <a:p>
          <a:endParaRPr lang="fr-FR"/>
        </a:p>
      </dgm:t>
    </dgm:pt>
    <dgm:pt modelId="{4DF15982-429E-4D65-A729-6426DD8471D4}">
      <dgm:prSet phldrT="[Texte]"/>
      <dgm:spPr/>
      <dgm:t>
        <a:bodyPr/>
        <a:lstStyle/>
        <a:p>
          <a:r>
            <a:rPr lang="fr-FR" dirty="0"/>
            <a:t>Fanny </a:t>
          </a:r>
          <a:r>
            <a:rPr lang="fr-FR" dirty="0" err="1"/>
            <a:t>Meret</a:t>
          </a:r>
          <a:r>
            <a:rPr lang="fr-FR" dirty="0"/>
            <a:t> – Architecte associée</a:t>
          </a:r>
        </a:p>
      </dgm:t>
    </dgm:pt>
    <dgm:pt modelId="{217E17FA-0004-41E2-BD9C-A401C52C9CFC}" type="parTrans" cxnId="{C3E682AA-3000-4F5E-A827-F57A4D8771FF}">
      <dgm:prSet/>
      <dgm:spPr/>
      <dgm:t>
        <a:bodyPr/>
        <a:lstStyle/>
        <a:p>
          <a:endParaRPr lang="fr-FR"/>
        </a:p>
      </dgm:t>
    </dgm:pt>
    <dgm:pt modelId="{DDC850C0-5539-4D03-9D60-354DB12618B1}" type="sibTrans" cxnId="{C3E682AA-3000-4F5E-A827-F57A4D8771FF}">
      <dgm:prSet/>
      <dgm:spPr/>
      <dgm:t>
        <a:bodyPr/>
        <a:lstStyle/>
        <a:p>
          <a:endParaRPr lang="fr-FR"/>
        </a:p>
      </dgm:t>
    </dgm:pt>
    <dgm:pt modelId="{CF3966A3-50F2-4622-AF5D-FB037AA0A23D}">
      <dgm:prSet phldrT="[Texte]"/>
      <dgm:spPr/>
      <dgm:t>
        <a:bodyPr/>
        <a:lstStyle/>
        <a:p>
          <a:r>
            <a:rPr lang="fr-FR" dirty="0"/>
            <a:t>BET Structure - </a:t>
          </a:r>
          <a:r>
            <a:rPr lang="fr-FR" dirty="0" err="1"/>
            <a:t>Cylebat</a:t>
          </a:r>
          <a:endParaRPr lang="fr-FR" dirty="0"/>
        </a:p>
      </dgm:t>
    </dgm:pt>
    <dgm:pt modelId="{6F6A1268-B529-46F3-BE1A-338A03699826}" type="parTrans" cxnId="{5F3D5F21-3777-4F66-8FD6-901A4E772186}">
      <dgm:prSet/>
      <dgm:spPr/>
      <dgm:t>
        <a:bodyPr/>
        <a:lstStyle/>
        <a:p>
          <a:endParaRPr lang="fr-FR"/>
        </a:p>
      </dgm:t>
    </dgm:pt>
    <dgm:pt modelId="{3B35C497-9031-4E38-BA47-86C9FE4554AD}" type="sibTrans" cxnId="{5F3D5F21-3777-4F66-8FD6-901A4E772186}">
      <dgm:prSet/>
      <dgm:spPr/>
      <dgm:t>
        <a:bodyPr/>
        <a:lstStyle/>
        <a:p>
          <a:endParaRPr lang="fr-FR"/>
        </a:p>
      </dgm:t>
    </dgm:pt>
    <dgm:pt modelId="{2DF1E342-AFF3-4789-8EBD-943AB384C078}">
      <dgm:prSet phldrT="[Texte]"/>
      <dgm:spPr/>
      <dgm:t>
        <a:bodyPr/>
        <a:lstStyle/>
        <a:p>
          <a:r>
            <a:rPr lang="fr-FR" dirty="0"/>
            <a:t>BET Fluides Thermique Environnement Acoustique - Axoé</a:t>
          </a:r>
        </a:p>
      </dgm:t>
    </dgm:pt>
    <dgm:pt modelId="{7D092C32-7741-440D-927F-BDF54E7C5C7A}" type="parTrans" cxnId="{A3F87CA3-B6E9-4720-A656-F2BF5FF3FD41}">
      <dgm:prSet/>
      <dgm:spPr/>
      <dgm:t>
        <a:bodyPr/>
        <a:lstStyle/>
        <a:p>
          <a:endParaRPr lang="fr-FR"/>
        </a:p>
      </dgm:t>
    </dgm:pt>
    <dgm:pt modelId="{488480B1-797D-4945-B69B-1A62ACF176BC}" type="sibTrans" cxnId="{A3F87CA3-B6E9-4720-A656-F2BF5FF3FD41}">
      <dgm:prSet/>
      <dgm:spPr/>
      <dgm:t>
        <a:bodyPr/>
        <a:lstStyle/>
        <a:p>
          <a:endParaRPr lang="fr-FR"/>
        </a:p>
      </dgm:t>
    </dgm:pt>
    <dgm:pt modelId="{BA9EEF24-C691-403F-9ACF-12FE1F1B4489}">
      <dgm:prSet phldrT="[Texte]"/>
      <dgm:spPr/>
      <dgm:t>
        <a:bodyPr/>
        <a:lstStyle/>
        <a:p>
          <a:r>
            <a:rPr lang="fr-FR" dirty="0"/>
            <a:t>Julien Pitard – Ingénieur structure</a:t>
          </a:r>
        </a:p>
      </dgm:t>
    </dgm:pt>
    <dgm:pt modelId="{D8042D59-A163-4537-BAA8-44B8956E12BD}" type="parTrans" cxnId="{DD5ED479-6D99-4D6C-87BF-20D7FD271906}">
      <dgm:prSet/>
      <dgm:spPr/>
      <dgm:t>
        <a:bodyPr/>
        <a:lstStyle/>
        <a:p>
          <a:endParaRPr lang="fr-FR"/>
        </a:p>
      </dgm:t>
    </dgm:pt>
    <dgm:pt modelId="{D4E55327-68A8-4729-BFDD-622B349499C4}" type="sibTrans" cxnId="{DD5ED479-6D99-4D6C-87BF-20D7FD271906}">
      <dgm:prSet/>
      <dgm:spPr/>
      <dgm:t>
        <a:bodyPr/>
        <a:lstStyle/>
        <a:p>
          <a:endParaRPr lang="fr-FR"/>
        </a:p>
      </dgm:t>
    </dgm:pt>
    <dgm:pt modelId="{73A9F1C1-D19A-4E8C-8B1D-DA23D3FA7250}">
      <dgm:prSet phldrT="[Texte]"/>
      <dgm:spPr/>
      <dgm:t>
        <a:bodyPr/>
        <a:lstStyle/>
        <a:p>
          <a:r>
            <a:rPr lang="fr-FR" dirty="0"/>
            <a:t>Etienne Boisguérin</a:t>
          </a:r>
        </a:p>
      </dgm:t>
    </dgm:pt>
    <dgm:pt modelId="{B7C77783-E671-46D1-AEAC-20484363C25F}" type="parTrans" cxnId="{347260F8-C2F2-4383-9876-DC48A75B9737}">
      <dgm:prSet/>
      <dgm:spPr/>
      <dgm:t>
        <a:bodyPr/>
        <a:lstStyle/>
        <a:p>
          <a:endParaRPr lang="fr-FR"/>
        </a:p>
      </dgm:t>
    </dgm:pt>
    <dgm:pt modelId="{4524773B-A099-48F4-B684-C537AC1CC8EA}" type="sibTrans" cxnId="{347260F8-C2F2-4383-9876-DC48A75B9737}">
      <dgm:prSet/>
      <dgm:spPr/>
      <dgm:t>
        <a:bodyPr/>
        <a:lstStyle/>
        <a:p>
          <a:endParaRPr lang="fr-FR"/>
        </a:p>
      </dgm:t>
    </dgm:pt>
    <dgm:pt modelId="{AF1CFEE6-3E3E-4DDF-9B52-24A7D6D4F289}">
      <dgm:prSet phldrT="[Texte]"/>
      <dgm:spPr/>
      <dgm:t>
        <a:bodyPr/>
        <a:lstStyle/>
        <a:p>
          <a:r>
            <a:rPr lang="fr-FR" dirty="0"/>
            <a:t>Malik Belhocine </a:t>
          </a:r>
        </a:p>
      </dgm:t>
    </dgm:pt>
    <dgm:pt modelId="{78F12D2D-ADDE-490A-AE52-C650C629AA85}" type="parTrans" cxnId="{51F6B9AB-6DB9-4D09-BA7D-C19FE7B86965}">
      <dgm:prSet/>
      <dgm:spPr/>
      <dgm:t>
        <a:bodyPr/>
        <a:lstStyle/>
        <a:p>
          <a:endParaRPr lang="fr-FR"/>
        </a:p>
      </dgm:t>
    </dgm:pt>
    <dgm:pt modelId="{38E5B34A-EFC2-491A-9670-B879CE05D32D}" type="sibTrans" cxnId="{51F6B9AB-6DB9-4D09-BA7D-C19FE7B86965}">
      <dgm:prSet/>
      <dgm:spPr/>
      <dgm:t>
        <a:bodyPr/>
        <a:lstStyle/>
        <a:p>
          <a:endParaRPr lang="fr-FR"/>
        </a:p>
      </dgm:t>
    </dgm:pt>
    <dgm:pt modelId="{DDE9CB12-7919-43E8-A271-555437BCAA26}">
      <dgm:prSet phldrT="[Texte]"/>
      <dgm:spPr/>
      <dgm:t>
        <a:bodyPr/>
        <a:lstStyle/>
        <a:p>
          <a:r>
            <a:rPr lang="fr-FR" dirty="0"/>
            <a:t>BET VRD - ECAU</a:t>
          </a:r>
        </a:p>
      </dgm:t>
    </dgm:pt>
    <dgm:pt modelId="{3F183FBC-4CAB-4593-9EE6-F4675D9EA5EA}" type="parTrans" cxnId="{1EC80364-A1F7-4726-8563-84CDC286BBC2}">
      <dgm:prSet/>
      <dgm:spPr/>
      <dgm:t>
        <a:bodyPr/>
        <a:lstStyle/>
        <a:p>
          <a:endParaRPr lang="fr-FR"/>
        </a:p>
      </dgm:t>
    </dgm:pt>
    <dgm:pt modelId="{43B12ADC-70DB-49DD-B6FF-14D5F5DF3A99}" type="sibTrans" cxnId="{1EC80364-A1F7-4726-8563-84CDC286BBC2}">
      <dgm:prSet/>
      <dgm:spPr/>
      <dgm:t>
        <a:bodyPr/>
        <a:lstStyle/>
        <a:p>
          <a:endParaRPr lang="fr-FR"/>
        </a:p>
      </dgm:t>
    </dgm:pt>
    <dgm:pt modelId="{E51EF9D7-95C5-4DA5-BC9F-45E801B7A9B8}">
      <dgm:prSet phldrT="[Texte]"/>
      <dgm:spPr/>
      <dgm:t>
        <a:bodyPr/>
        <a:lstStyle/>
        <a:p>
          <a:r>
            <a:rPr lang="fr-FR" dirty="0"/>
            <a:t>Paysagiste – Paule Green</a:t>
          </a:r>
        </a:p>
      </dgm:t>
    </dgm:pt>
    <dgm:pt modelId="{300BB10B-9751-418C-8F18-0FE4F05C866C}" type="parTrans" cxnId="{DBDFEFCB-23D7-43E9-A978-A2E5A9A92BDB}">
      <dgm:prSet/>
      <dgm:spPr/>
      <dgm:t>
        <a:bodyPr/>
        <a:lstStyle/>
        <a:p>
          <a:endParaRPr lang="fr-FR"/>
        </a:p>
      </dgm:t>
    </dgm:pt>
    <dgm:pt modelId="{5F0D3431-D2B2-48C2-9343-E86C9622074A}" type="sibTrans" cxnId="{DBDFEFCB-23D7-43E9-A978-A2E5A9A92BDB}">
      <dgm:prSet/>
      <dgm:spPr/>
      <dgm:t>
        <a:bodyPr/>
        <a:lstStyle/>
        <a:p>
          <a:endParaRPr lang="fr-FR"/>
        </a:p>
      </dgm:t>
    </dgm:pt>
    <dgm:pt modelId="{B2C35170-A6C8-4983-80D6-F105503E9010}">
      <dgm:prSet phldrT="[Texte]"/>
      <dgm:spPr/>
      <dgm:t>
        <a:bodyPr/>
        <a:lstStyle/>
        <a:p>
          <a:r>
            <a:rPr lang="fr-FR" b="0" i="0" u="none" dirty="0"/>
            <a:t>Pascal </a:t>
          </a:r>
          <a:r>
            <a:rPr lang="fr-FR" b="0" i="0" u="none" dirty="0" err="1"/>
            <a:t>Dippe</a:t>
          </a:r>
          <a:endParaRPr lang="fr-FR" b="0" dirty="0"/>
        </a:p>
      </dgm:t>
    </dgm:pt>
    <dgm:pt modelId="{FB07CE64-5B4A-4740-B024-69A902B1C1AB}" type="parTrans" cxnId="{072C8425-CA72-410B-89B2-87C78BAEB409}">
      <dgm:prSet/>
      <dgm:spPr/>
      <dgm:t>
        <a:bodyPr/>
        <a:lstStyle/>
        <a:p>
          <a:endParaRPr lang="fr-FR"/>
        </a:p>
      </dgm:t>
    </dgm:pt>
    <dgm:pt modelId="{4C873E13-DADE-43EB-BC59-1DD44E768F03}" type="sibTrans" cxnId="{072C8425-CA72-410B-89B2-87C78BAEB409}">
      <dgm:prSet/>
      <dgm:spPr/>
      <dgm:t>
        <a:bodyPr/>
        <a:lstStyle/>
        <a:p>
          <a:endParaRPr lang="fr-FR"/>
        </a:p>
      </dgm:t>
    </dgm:pt>
    <dgm:pt modelId="{E4DD6907-71F3-4ECD-A634-9AA342EE41FC}">
      <dgm:prSet phldrT="[Texte]"/>
      <dgm:spPr/>
      <dgm:t>
        <a:bodyPr/>
        <a:lstStyle/>
        <a:p>
          <a:r>
            <a:rPr lang="fr-FR" dirty="0"/>
            <a:t>Yann Michel</a:t>
          </a:r>
        </a:p>
      </dgm:t>
    </dgm:pt>
    <dgm:pt modelId="{9C8B8199-7BAE-4503-A22E-C9032A839940}" type="parTrans" cxnId="{75A480B3-2D51-4EF5-86CE-D33ADD35BE2F}">
      <dgm:prSet/>
      <dgm:spPr/>
      <dgm:t>
        <a:bodyPr/>
        <a:lstStyle/>
        <a:p>
          <a:endParaRPr lang="fr-FR"/>
        </a:p>
      </dgm:t>
    </dgm:pt>
    <dgm:pt modelId="{338309F9-5EBE-48CF-86FD-46A0EBE243D7}" type="sibTrans" cxnId="{75A480B3-2D51-4EF5-86CE-D33ADD35BE2F}">
      <dgm:prSet/>
      <dgm:spPr/>
      <dgm:t>
        <a:bodyPr/>
        <a:lstStyle/>
        <a:p>
          <a:endParaRPr lang="fr-FR"/>
        </a:p>
      </dgm:t>
    </dgm:pt>
    <dgm:pt modelId="{D8CD8B2D-EBD7-4DBD-B7B7-8245493F0484}">
      <dgm:prSet phldrT="[Texte]"/>
      <dgm:spPr/>
      <dgm:t>
        <a:bodyPr/>
        <a:lstStyle/>
        <a:p>
          <a:r>
            <a:rPr lang="fr-FR" dirty="0"/>
            <a:t>Justin </a:t>
          </a:r>
          <a:r>
            <a:rPr lang="fr-FR" dirty="0" err="1"/>
            <a:t>Jaegle</a:t>
          </a:r>
          <a:r>
            <a:rPr lang="fr-FR" dirty="0"/>
            <a:t> – Economiste de la construction</a:t>
          </a:r>
        </a:p>
      </dgm:t>
    </dgm:pt>
    <dgm:pt modelId="{42B60F90-C7AB-49F8-B342-249D4C153241}" type="parTrans" cxnId="{8F714687-22A8-48E0-8930-F1BF2EA7723B}">
      <dgm:prSet/>
      <dgm:spPr/>
      <dgm:t>
        <a:bodyPr/>
        <a:lstStyle/>
        <a:p>
          <a:endParaRPr lang="fr-FR"/>
        </a:p>
      </dgm:t>
    </dgm:pt>
    <dgm:pt modelId="{90A100A6-C54F-4917-B9DB-1150F6A3846C}" type="sibTrans" cxnId="{8F714687-22A8-48E0-8930-F1BF2EA7723B}">
      <dgm:prSet/>
      <dgm:spPr/>
      <dgm:t>
        <a:bodyPr/>
        <a:lstStyle/>
        <a:p>
          <a:endParaRPr lang="fr-FR"/>
        </a:p>
      </dgm:t>
    </dgm:pt>
    <dgm:pt modelId="{FD60B623-C10B-430A-9C43-CA6947462944}" type="pres">
      <dgm:prSet presAssocID="{C27F47CF-0ACE-4D6C-9888-EE96E156CC7A}" presName="linear" presStyleCnt="0">
        <dgm:presLayoutVars>
          <dgm:dir/>
          <dgm:resizeHandles val="exact"/>
        </dgm:presLayoutVars>
      </dgm:prSet>
      <dgm:spPr/>
    </dgm:pt>
    <dgm:pt modelId="{CFF6F5CD-8562-4292-81C2-A72D0D28901A}" type="pres">
      <dgm:prSet presAssocID="{8367F174-A6B1-425D-B2F7-4A93B1BF67F9}" presName="comp" presStyleCnt="0"/>
      <dgm:spPr/>
    </dgm:pt>
    <dgm:pt modelId="{180C0489-A7D7-42CF-888B-401A1AEC53E8}" type="pres">
      <dgm:prSet presAssocID="{8367F174-A6B1-425D-B2F7-4A93B1BF67F9}" presName="box" presStyleLbl="node1" presStyleIdx="0" presStyleCnt="5"/>
      <dgm:spPr/>
    </dgm:pt>
    <dgm:pt modelId="{FD8BDA78-38D9-4920-ABA4-C975B54D7961}" type="pres">
      <dgm:prSet presAssocID="{8367F174-A6B1-425D-B2F7-4A93B1BF67F9}" presName="img" presStyleLbl="fgImgPlace1" presStyleIdx="0" presStyleCnt="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2426" b="32426"/>
          </a:stretch>
        </a:blipFill>
      </dgm:spPr>
    </dgm:pt>
    <dgm:pt modelId="{C78F5C23-3C42-4EA1-8CFB-7E0E58EB4EA4}" type="pres">
      <dgm:prSet presAssocID="{8367F174-A6B1-425D-B2F7-4A93B1BF67F9}" presName="text" presStyleLbl="node1" presStyleIdx="0" presStyleCnt="5">
        <dgm:presLayoutVars>
          <dgm:bulletEnabled val="1"/>
        </dgm:presLayoutVars>
      </dgm:prSet>
      <dgm:spPr/>
    </dgm:pt>
    <dgm:pt modelId="{C21B33B9-E27A-4548-B8E2-7E52433F043C}" type="pres">
      <dgm:prSet presAssocID="{F39912D7-4A49-4046-9C6B-FD86134EA9AD}" presName="spacer" presStyleCnt="0"/>
      <dgm:spPr/>
    </dgm:pt>
    <dgm:pt modelId="{2D46F820-9A63-4DD4-90C3-802F011E94CC}" type="pres">
      <dgm:prSet presAssocID="{CF3966A3-50F2-4622-AF5D-FB037AA0A23D}" presName="comp" presStyleCnt="0"/>
      <dgm:spPr/>
    </dgm:pt>
    <dgm:pt modelId="{F9541185-D2FB-4717-AE07-4313ED226FC2}" type="pres">
      <dgm:prSet presAssocID="{CF3966A3-50F2-4622-AF5D-FB037AA0A23D}" presName="box" presStyleLbl="node1" presStyleIdx="1" presStyleCnt="5"/>
      <dgm:spPr/>
    </dgm:pt>
    <dgm:pt modelId="{6B8F51A2-5900-467D-8F53-AB684A0E10AD}" type="pres">
      <dgm:prSet presAssocID="{CF3966A3-50F2-4622-AF5D-FB037AA0A23D}" presName="img" presStyleLbl="f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881" r="24881"/>
          </a:stretch>
        </a:blipFill>
      </dgm:spPr>
    </dgm:pt>
    <dgm:pt modelId="{B4E72B79-46B6-48BE-B743-631B9876BC17}" type="pres">
      <dgm:prSet presAssocID="{CF3966A3-50F2-4622-AF5D-FB037AA0A23D}" presName="text" presStyleLbl="node1" presStyleIdx="1" presStyleCnt="5">
        <dgm:presLayoutVars>
          <dgm:bulletEnabled val="1"/>
        </dgm:presLayoutVars>
      </dgm:prSet>
      <dgm:spPr/>
    </dgm:pt>
    <dgm:pt modelId="{26E77A05-8A21-4576-8574-C49996B7E899}" type="pres">
      <dgm:prSet presAssocID="{3B35C497-9031-4E38-BA47-86C9FE4554AD}" presName="spacer" presStyleCnt="0"/>
      <dgm:spPr/>
    </dgm:pt>
    <dgm:pt modelId="{E661EC6D-F7DA-4E3E-9944-853F5DF1CDE5}" type="pres">
      <dgm:prSet presAssocID="{2DF1E342-AFF3-4789-8EBD-943AB384C078}" presName="comp" presStyleCnt="0"/>
      <dgm:spPr/>
    </dgm:pt>
    <dgm:pt modelId="{E5392A32-989A-4043-BE78-29FFA6EC4FDC}" type="pres">
      <dgm:prSet presAssocID="{2DF1E342-AFF3-4789-8EBD-943AB384C078}" presName="box" presStyleLbl="node1" presStyleIdx="2" presStyleCnt="5"/>
      <dgm:spPr/>
    </dgm:pt>
    <dgm:pt modelId="{396252E1-CCE7-4F64-B4B4-2B7CB6F6EDF4}" type="pres">
      <dgm:prSet presAssocID="{2DF1E342-AFF3-4789-8EBD-943AB384C078}" presName="img" presStyleLbl="fgImgPlace1" presStyleIdx="2" presStyleCnt="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470" b="10470"/>
          </a:stretch>
        </a:blipFill>
      </dgm:spPr>
    </dgm:pt>
    <dgm:pt modelId="{C1D6F09D-663C-44F6-B3C7-FC9807C0B0A0}" type="pres">
      <dgm:prSet presAssocID="{2DF1E342-AFF3-4789-8EBD-943AB384C078}" presName="text" presStyleLbl="node1" presStyleIdx="2" presStyleCnt="5">
        <dgm:presLayoutVars>
          <dgm:bulletEnabled val="1"/>
        </dgm:presLayoutVars>
      </dgm:prSet>
      <dgm:spPr/>
    </dgm:pt>
    <dgm:pt modelId="{6AED7C9A-4019-4BC6-88E1-16AF5203A329}" type="pres">
      <dgm:prSet presAssocID="{488480B1-797D-4945-B69B-1A62ACF176BC}" presName="spacer" presStyleCnt="0"/>
      <dgm:spPr/>
    </dgm:pt>
    <dgm:pt modelId="{85EB0804-36FA-4B58-91A0-BE03B04B25F7}" type="pres">
      <dgm:prSet presAssocID="{DDE9CB12-7919-43E8-A271-555437BCAA26}" presName="comp" presStyleCnt="0"/>
      <dgm:spPr/>
    </dgm:pt>
    <dgm:pt modelId="{7E5974BD-81F6-4255-AE55-C192FE6FEE73}" type="pres">
      <dgm:prSet presAssocID="{DDE9CB12-7919-43E8-A271-555437BCAA26}" presName="box" presStyleLbl="node1" presStyleIdx="3" presStyleCnt="5"/>
      <dgm:spPr/>
    </dgm:pt>
    <dgm:pt modelId="{A1D7B5F4-1D3A-4FDC-B7D6-B94972038E57}" type="pres">
      <dgm:prSet presAssocID="{DDE9CB12-7919-43E8-A271-555437BCAA26}" presName="img" presStyleLbl="fgImgPlace1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3825" b="23825"/>
          </a:stretch>
        </a:blipFill>
      </dgm:spPr>
    </dgm:pt>
    <dgm:pt modelId="{9F3A89F9-F57F-4E46-A3C3-1574546187B8}" type="pres">
      <dgm:prSet presAssocID="{DDE9CB12-7919-43E8-A271-555437BCAA26}" presName="text" presStyleLbl="node1" presStyleIdx="3" presStyleCnt="5">
        <dgm:presLayoutVars>
          <dgm:bulletEnabled val="1"/>
        </dgm:presLayoutVars>
      </dgm:prSet>
      <dgm:spPr/>
    </dgm:pt>
    <dgm:pt modelId="{67BEBA72-826A-40DB-B96E-1E7877D34914}" type="pres">
      <dgm:prSet presAssocID="{43B12ADC-70DB-49DD-B6FF-14D5F5DF3A99}" presName="spacer" presStyleCnt="0"/>
      <dgm:spPr/>
    </dgm:pt>
    <dgm:pt modelId="{F2B90FE3-D968-4858-B219-E6A242468623}" type="pres">
      <dgm:prSet presAssocID="{E51EF9D7-95C5-4DA5-BC9F-45E801B7A9B8}" presName="comp" presStyleCnt="0"/>
      <dgm:spPr/>
    </dgm:pt>
    <dgm:pt modelId="{13659049-08E6-4D20-83F3-65C9B7FA60BA}" type="pres">
      <dgm:prSet presAssocID="{E51EF9D7-95C5-4DA5-BC9F-45E801B7A9B8}" presName="box" presStyleLbl="node1" presStyleIdx="4" presStyleCnt="5"/>
      <dgm:spPr/>
    </dgm:pt>
    <dgm:pt modelId="{500D6FC1-257B-44CA-8CBC-66BAF94AB417}" type="pres">
      <dgm:prSet presAssocID="{E51EF9D7-95C5-4DA5-BC9F-45E801B7A9B8}" presName="img" presStyleLbl="fgImgPlace1" presStyleIdx="4" presStyleCnt="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0622" b="30622"/>
          </a:stretch>
        </a:blipFill>
      </dgm:spPr>
    </dgm:pt>
    <dgm:pt modelId="{C25F6884-3160-4FD2-A9E9-C24DCDC4D676}" type="pres">
      <dgm:prSet presAssocID="{E51EF9D7-95C5-4DA5-BC9F-45E801B7A9B8}" presName="text" presStyleLbl="node1" presStyleIdx="4" presStyleCnt="5">
        <dgm:presLayoutVars>
          <dgm:bulletEnabled val="1"/>
        </dgm:presLayoutVars>
      </dgm:prSet>
      <dgm:spPr/>
    </dgm:pt>
  </dgm:ptLst>
  <dgm:cxnLst>
    <dgm:cxn modelId="{750E8401-83D0-4F80-B5BC-B45C3AA40B58}" type="presOf" srcId="{D8CD8B2D-EBD7-4DBD-B7B7-8245493F0484}" destId="{180C0489-A7D7-42CF-888B-401A1AEC53E8}" srcOrd="0" destOrd="3" presId="urn:microsoft.com/office/officeart/2005/8/layout/vList4"/>
    <dgm:cxn modelId="{15AFBC07-4657-4F82-85B6-45A064EBD848}" type="presOf" srcId="{2DF1E342-AFF3-4789-8EBD-943AB384C078}" destId="{C1D6F09D-663C-44F6-B3C7-FC9807C0B0A0}" srcOrd="1" destOrd="0" presId="urn:microsoft.com/office/officeart/2005/8/layout/vList4"/>
    <dgm:cxn modelId="{78D1A30B-6566-4E50-AF19-5662AD4A62D2}" type="presOf" srcId="{E51EF9D7-95C5-4DA5-BC9F-45E801B7A9B8}" destId="{C25F6884-3160-4FD2-A9E9-C24DCDC4D676}" srcOrd="1" destOrd="0" presId="urn:microsoft.com/office/officeart/2005/8/layout/vList4"/>
    <dgm:cxn modelId="{85239D0C-4EB6-4A51-985D-0D5E77E9CD67}" type="presOf" srcId="{4DF15982-429E-4D65-A729-6426DD8471D4}" destId="{C78F5C23-3C42-4EA1-8CFB-7E0E58EB4EA4}" srcOrd="1" destOrd="2" presId="urn:microsoft.com/office/officeart/2005/8/layout/vList4"/>
    <dgm:cxn modelId="{C5AE9714-A6B2-4152-980D-1DBB3881C345}" type="presOf" srcId="{E4DD6907-71F3-4ECD-A634-9AA342EE41FC}" destId="{C25F6884-3160-4FD2-A9E9-C24DCDC4D676}" srcOrd="1" destOrd="1" presId="urn:microsoft.com/office/officeart/2005/8/layout/vList4"/>
    <dgm:cxn modelId="{FA809B1C-3523-4059-8544-123FE9ACBEBF}" type="presOf" srcId="{D8CD8B2D-EBD7-4DBD-B7B7-8245493F0484}" destId="{C78F5C23-3C42-4EA1-8CFB-7E0E58EB4EA4}" srcOrd="1" destOrd="3" presId="urn:microsoft.com/office/officeart/2005/8/layout/vList4"/>
    <dgm:cxn modelId="{5F3D5F21-3777-4F66-8FD6-901A4E772186}" srcId="{C27F47CF-0ACE-4D6C-9888-EE96E156CC7A}" destId="{CF3966A3-50F2-4622-AF5D-FB037AA0A23D}" srcOrd="1" destOrd="0" parTransId="{6F6A1268-B529-46F3-BE1A-338A03699826}" sibTransId="{3B35C497-9031-4E38-BA47-86C9FE4554AD}"/>
    <dgm:cxn modelId="{072C8425-CA72-410B-89B2-87C78BAEB409}" srcId="{DDE9CB12-7919-43E8-A271-555437BCAA26}" destId="{B2C35170-A6C8-4983-80D6-F105503E9010}" srcOrd="0" destOrd="0" parTransId="{FB07CE64-5B4A-4740-B024-69A902B1C1AB}" sibTransId="{4C873E13-DADE-43EB-BC59-1DD44E768F03}"/>
    <dgm:cxn modelId="{E97AAB25-C90C-4532-A48E-09DA29E94B79}" type="presOf" srcId="{CF3966A3-50F2-4622-AF5D-FB037AA0A23D}" destId="{F9541185-D2FB-4717-AE07-4313ED226FC2}" srcOrd="0" destOrd="0" presId="urn:microsoft.com/office/officeart/2005/8/layout/vList4"/>
    <dgm:cxn modelId="{392EAF34-4ECF-4B5D-984F-893B01FF08CB}" type="presOf" srcId="{CF3966A3-50F2-4622-AF5D-FB037AA0A23D}" destId="{B4E72B79-46B6-48BE-B743-631B9876BC17}" srcOrd="1" destOrd="0" presId="urn:microsoft.com/office/officeart/2005/8/layout/vList4"/>
    <dgm:cxn modelId="{473BF062-1F72-428B-93ED-68FA8EFB1392}" type="presOf" srcId="{C27F47CF-0ACE-4D6C-9888-EE96E156CC7A}" destId="{FD60B623-C10B-430A-9C43-CA6947462944}" srcOrd="0" destOrd="0" presId="urn:microsoft.com/office/officeart/2005/8/layout/vList4"/>
    <dgm:cxn modelId="{1EC80364-A1F7-4726-8563-84CDC286BBC2}" srcId="{C27F47CF-0ACE-4D6C-9888-EE96E156CC7A}" destId="{DDE9CB12-7919-43E8-A271-555437BCAA26}" srcOrd="3" destOrd="0" parTransId="{3F183FBC-4CAB-4593-9EE6-F4675D9EA5EA}" sibTransId="{43B12ADC-70DB-49DD-B6FF-14D5F5DF3A99}"/>
    <dgm:cxn modelId="{3A936144-A4A7-4EA3-8A0B-74CF7A7B9BA4}" type="presOf" srcId="{805D4956-C388-4371-87C4-B0118D948742}" destId="{C78F5C23-3C42-4EA1-8CFB-7E0E58EB4EA4}" srcOrd="1" destOrd="1" presId="urn:microsoft.com/office/officeart/2005/8/layout/vList4"/>
    <dgm:cxn modelId="{FA6B3545-E3D3-46E3-B0F1-5C6FAF725940}" type="presOf" srcId="{4DF15982-429E-4D65-A729-6426DD8471D4}" destId="{180C0489-A7D7-42CF-888B-401A1AEC53E8}" srcOrd="0" destOrd="2" presId="urn:microsoft.com/office/officeart/2005/8/layout/vList4"/>
    <dgm:cxn modelId="{CA059868-5FC5-4B26-B180-170F044ACDFB}" type="presOf" srcId="{B2C35170-A6C8-4983-80D6-F105503E9010}" destId="{7E5974BD-81F6-4255-AE55-C192FE6FEE73}" srcOrd="0" destOrd="1" presId="urn:microsoft.com/office/officeart/2005/8/layout/vList4"/>
    <dgm:cxn modelId="{5199C054-ED56-4D82-9903-72E64649C347}" type="presOf" srcId="{E51EF9D7-95C5-4DA5-BC9F-45E801B7A9B8}" destId="{13659049-08E6-4D20-83F3-65C9B7FA60BA}" srcOrd="0" destOrd="0" presId="urn:microsoft.com/office/officeart/2005/8/layout/vList4"/>
    <dgm:cxn modelId="{C46A2758-1F6E-48D7-8A8B-BF967D4A7F75}" type="presOf" srcId="{BA9EEF24-C691-403F-9ACF-12FE1F1B4489}" destId="{B4E72B79-46B6-48BE-B743-631B9876BC17}" srcOrd="1" destOrd="1" presId="urn:microsoft.com/office/officeart/2005/8/layout/vList4"/>
    <dgm:cxn modelId="{EEC76358-1BA9-4C92-8B6B-96C19408CE6A}" type="presOf" srcId="{AF1CFEE6-3E3E-4DDF-9B52-24A7D6D4F289}" destId="{C1D6F09D-663C-44F6-B3C7-FC9807C0B0A0}" srcOrd="1" destOrd="2" presId="urn:microsoft.com/office/officeart/2005/8/layout/vList4"/>
    <dgm:cxn modelId="{DD5ED479-6D99-4D6C-87BF-20D7FD271906}" srcId="{CF3966A3-50F2-4622-AF5D-FB037AA0A23D}" destId="{BA9EEF24-C691-403F-9ACF-12FE1F1B4489}" srcOrd="0" destOrd="0" parTransId="{D8042D59-A163-4537-BAA8-44B8956E12BD}" sibTransId="{D4E55327-68A8-4729-BFDD-622B349499C4}"/>
    <dgm:cxn modelId="{1291E35A-AC2A-4013-B418-58D178089F7B}" type="presOf" srcId="{E4DD6907-71F3-4ECD-A634-9AA342EE41FC}" destId="{13659049-08E6-4D20-83F3-65C9B7FA60BA}" srcOrd="0" destOrd="1" presId="urn:microsoft.com/office/officeart/2005/8/layout/vList4"/>
    <dgm:cxn modelId="{CBA8AD7B-2A70-429B-88B1-DF614EFE46BF}" type="presOf" srcId="{DDE9CB12-7919-43E8-A271-555437BCAA26}" destId="{9F3A89F9-F57F-4E46-A3C3-1574546187B8}" srcOrd="1" destOrd="0" presId="urn:microsoft.com/office/officeart/2005/8/layout/vList4"/>
    <dgm:cxn modelId="{87AF057E-F9B5-45F0-A6C4-82A6D49F31E9}" srcId="{C27F47CF-0ACE-4D6C-9888-EE96E156CC7A}" destId="{8367F174-A6B1-425D-B2F7-4A93B1BF67F9}" srcOrd="0" destOrd="0" parTransId="{EE4D88D2-EAD5-4CFA-8CC4-3E4FE8B774F9}" sibTransId="{F39912D7-4A49-4046-9C6B-FD86134EA9AD}"/>
    <dgm:cxn modelId="{A519CF7E-36C8-4E7C-A8D4-D7D06E67FC12}" type="presOf" srcId="{8367F174-A6B1-425D-B2F7-4A93B1BF67F9}" destId="{C78F5C23-3C42-4EA1-8CFB-7E0E58EB4EA4}" srcOrd="1" destOrd="0" presId="urn:microsoft.com/office/officeart/2005/8/layout/vList4"/>
    <dgm:cxn modelId="{8F714687-22A8-48E0-8930-F1BF2EA7723B}" srcId="{8367F174-A6B1-425D-B2F7-4A93B1BF67F9}" destId="{D8CD8B2D-EBD7-4DBD-B7B7-8245493F0484}" srcOrd="2" destOrd="0" parTransId="{42B60F90-C7AB-49F8-B342-249D4C153241}" sibTransId="{90A100A6-C54F-4917-B9DB-1150F6A3846C}"/>
    <dgm:cxn modelId="{10E9C592-FE03-4902-9BE8-2A8F4D06F71C}" type="presOf" srcId="{805D4956-C388-4371-87C4-B0118D948742}" destId="{180C0489-A7D7-42CF-888B-401A1AEC53E8}" srcOrd="0" destOrd="1" presId="urn:microsoft.com/office/officeart/2005/8/layout/vList4"/>
    <dgm:cxn modelId="{2F77BB9A-ADE1-46C8-B943-B9880F256481}" type="presOf" srcId="{BA9EEF24-C691-403F-9ACF-12FE1F1B4489}" destId="{F9541185-D2FB-4717-AE07-4313ED226FC2}" srcOrd="0" destOrd="1" presId="urn:microsoft.com/office/officeart/2005/8/layout/vList4"/>
    <dgm:cxn modelId="{824FA69D-E4B6-4F15-A17B-5CE0307D4A06}" type="presOf" srcId="{DDE9CB12-7919-43E8-A271-555437BCAA26}" destId="{7E5974BD-81F6-4255-AE55-C192FE6FEE73}" srcOrd="0" destOrd="0" presId="urn:microsoft.com/office/officeart/2005/8/layout/vList4"/>
    <dgm:cxn modelId="{A3F87CA3-B6E9-4720-A656-F2BF5FF3FD41}" srcId="{C27F47CF-0ACE-4D6C-9888-EE96E156CC7A}" destId="{2DF1E342-AFF3-4789-8EBD-943AB384C078}" srcOrd="2" destOrd="0" parTransId="{7D092C32-7741-440D-927F-BDF54E7C5C7A}" sibTransId="{488480B1-797D-4945-B69B-1A62ACF176BC}"/>
    <dgm:cxn modelId="{9AFF48A6-BAB8-4B87-A188-09B6E21E7E90}" srcId="{8367F174-A6B1-425D-B2F7-4A93B1BF67F9}" destId="{805D4956-C388-4371-87C4-B0118D948742}" srcOrd="0" destOrd="0" parTransId="{D9CBF751-93A2-4B25-A43A-FA4DA6217534}" sibTransId="{D1D314C5-0461-4E6D-AFD6-EE861E0EE38F}"/>
    <dgm:cxn modelId="{C3E682AA-3000-4F5E-A827-F57A4D8771FF}" srcId="{8367F174-A6B1-425D-B2F7-4A93B1BF67F9}" destId="{4DF15982-429E-4D65-A729-6426DD8471D4}" srcOrd="1" destOrd="0" parTransId="{217E17FA-0004-41E2-BD9C-A401C52C9CFC}" sibTransId="{DDC850C0-5539-4D03-9D60-354DB12618B1}"/>
    <dgm:cxn modelId="{51F6B9AB-6DB9-4D09-BA7D-C19FE7B86965}" srcId="{2DF1E342-AFF3-4789-8EBD-943AB384C078}" destId="{AF1CFEE6-3E3E-4DDF-9B52-24A7D6D4F289}" srcOrd="1" destOrd="0" parTransId="{78F12D2D-ADDE-490A-AE52-C650C629AA85}" sibTransId="{38E5B34A-EFC2-491A-9670-B879CE05D32D}"/>
    <dgm:cxn modelId="{75A480B3-2D51-4EF5-86CE-D33ADD35BE2F}" srcId="{E51EF9D7-95C5-4DA5-BC9F-45E801B7A9B8}" destId="{E4DD6907-71F3-4ECD-A634-9AA342EE41FC}" srcOrd="0" destOrd="0" parTransId="{9C8B8199-7BAE-4503-A22E-C9032A839940}" sibTransId="{338309F9-5EBE-48CF-86FD-46A0EBE243D7}"/>
    <dgm:cxn modelId="{0192F8BB-02C9-415B-A2D7-8D99456AA572}" type="presOf" srcId="{8367F174-A6B1-425D-B2F7-4A93B1BF67F9}" destId="{180C0489-A7D7-42CF-888B-401A1AEC53E8}" srcOrd="0" destOrd="0" presId="urn:microsoft.com/office/officeart/2005/8/layout/vList4"/>
    <dgm:cxn modelId="{F5FD5CC0-96C6-495C-9EE9-A32CAF32C816}" type="presOf" srcId="{B2C35170-A6C8-4983-80D6-F105503E9010}" destId="{9F3A89F9-F57F-4E46-A3C3-1574546187B8}" srcOrd="1" destOrd="1" presId="urn:microsoft.com/office/officeart/2005/8/layout/vList4"/>
    <dgm:cxn modelId="{DBDFEFCB-23D7-43E9-A978-A2E5A9A92BDB}" srcId="{C27F47CF-0ACE-4D6C-9888-EE96E156CC7A}" destId="{E51EF9D7-95C5-4DA5-BC9F-45E801B7A9B8}" srcOrd="4" destOrd="0" parTransId="{300BB10B-9751-418C-8F18-0FE4F05C866C}" sibTransId="{5F0D3431-D2B2-48C2-9343-E86C9622074A}"/>
    <dgm:cxn modelId="{36AA41D7-4ABF-4CBF-8FE0-764153F3D8A7}" type="presOf" srcId="{73A9F1C1-D19A-4E8C-8B1D-DA23D3FA7250}" destId="{E5392A32-989A-4043-BE78-29FFA6EC4FDC}" srcOrd="0" destOrd="1" presId="urn:microsoft.com/office/officeart/2005/8/layout/vList4"/>
    <dgm:cxn modelId="{46396FD8-1D0C-4E62-947A-80ACAE8E039E}" type="presOf" srcId="{AF1CFEE6-3E3E-4DDF-9B52-24A7D6D4F289}" destId="{E5392A32-989A-4043-BE78-29FFA6EC4FDC}" srcOrd="0" destOrd="2" presId="urn:microsoft.com/office/officeart/2005/8/layout/vList4"/>
    <dgm:cxn modelId="{FF6317F5-C9E3-42A0-A31E-893CF3DCA195}" type="presOf" srcId="{73A9F1C1-D19A-4E8C-8B1D-DA23D3FA7250}" destId="{C1D6F09D-663C-44F6-B3C7-FC9807C0B0A0}" srcOrd="1" destOrd="1" presId="urn:microsoft.com/office/officeart/2005/8/layout/vList4"/>
    <dgm:cxn modelId="{347260F8-C2F2-4383-9876-DC48A75B9737}" srcId="{2DF1E342-AFF3-4789-8EBD-943AB384C078}" destId="{73A9F1C1-D19A-4E8C-8B1D-DA23D3FA7250}" srcOrd="0" destOrd="0" parTransId="{B7C77783-E671-46D1-AEAC-20484363C25F}" sibTransId="{4524773B-A099-48F4-B684-C537AC1CC8EA}"/>
    <dgm:cxn modelId="{9311FCFD-9716-4EA2-9A1A-7A92C44C0183}" type="presOf" srcId="{2DF1E342-AFF3-4789-8EBD-943AB384C078}" destId="{E5392A32-989A-4043-BE78-29FFA6EC4FDC}" srcOrd="0" destOrd="0" presId="urn:microsoft.com/office/officeart/2005/8/layout/vList4"/>
    <dgm:cxn modelId="{27EF68A8-DBB0-4EA5-85A7-194C5FF70A5A}" type="presParOf" srcId="{FD60B623-C10B-430A-9C43-CA6947462944}" destId="{CFF6F5CD-8562-4292-81C2-A72D0D28901A}" srcOrd="0" destOrd="0" presId="urn:microsoft.com/office/officeart/2005/8/layout/vList4"/>
    <dgm:cxn modelId="{C5F424BC-9B3E-4520-AD2B-B3B36CFCF4D6}" type="presParOf" srcId="{CFF6F5CD-8562-4292-81C2-A72D0D28901A}" destId="{180C0489-A7D7-42CF-888B-401A1AEC53E8}" srcOrd="0" destOrd="0" presId="urn:microsoft.com/office/officeart/2005/8/layout/vList4"/>
    <dgm:cxn modelId="{E175EB88-1B2B-40AC-9907-C1FDF07885EE}" type="presParOf" srcId="{CFF6F5CD-8562-4292-81C2-A72D0D28901A}" destId="{FD8BDA78-38D9-4920-ABA4-C975B54D7961}" srcOrd="1" destOrd="0" presId="urn:microsoft.com/office/officeart/2005/8/layout/vList4"/>
    <dgm:cxn modelId="{5F3CBEEB-2328-4F92-BA13-6FC9AB9EBF8B}" type="presParOf" srcId="{CFF6F5CD-8562-4292-81C2-A72D0D28901A}" destId="{C78F5C23-3C42-4EA1-8CFB-7E0E58EB4EA4}" srcOrd="2" destOrd="0" presId="urn:microsoft.com/office/officeart/2005/8/layout/vList4"/>
    <dgm:cxn modelId="{C01015BA-A41C-4302-A4DE-E1944F2664E9}" type="presParOf" srcId="{FD60B623-C10B-430A-9C43-CA6947462944}" destId="{C21B33B9-E27A-4548-B8E2-7E52433F043C}" srcOrd="1" destOrd="0" presId="urn:microsoft.com/office/officeart/2005/8/layout/vList4"/>
    <dgm:cxn modelId="{3B3857BB-2DC5-4943-81AF-749E9C23DBB8}" type="presParOf" srcId="{FD60B623-C10B-430A-9C43-CA6947462944}" destId="{2D46F820-9A63-4DD4-90C3-802F011E94CC}" srcOrd="2" destOrd="0" presId="urn:microsoft.com/office/officeart/2005/8/layout/vList4"/>
    <dgm:cxn modelId="{079BACE4-EFBB-42FB-817A-E969C5CFF26E}" type="presParOf" srcId="{2D46F820-9A63-4DD4-90C3-802F011E94CC}" destId="{F9541185-D2FB-4717-AE07-4313ED226FC2}" srcOrd="0" destOrd="0" presId="urn:microsoft.com/office/officeart/2005/8/layout/vList4"/>
    <dgm:cxn modelId="{1E3C9F2C-3A23-40A7-AFE1-021DD6FB3ED3}" type="presParOf" srcId="{2D46F820-9A63-4DD4-90C3-802F011E94CC}" destId="{6B8F51A2-5900-467D-8F53-AB684A0E10AD}" srcOrd="1" destOrd="0" presId="urn:microsoft.com/office/officeart/2005/8/layout/vList4"/>
    <dgm:cxn modelId="{3F28E0B7-339A-4D45-89BD-F4ED1D90682B}" type="presParOf" srcId="{2D46F820-9A63-4DD4-90C3-802F011E94CC}" destId="{B4E72B79-46B6-48BE-B743-631B9876BC17}" srcOrd="2" destOrd="0" presId="urn:microsoft.com/office/officeart/2005/8/layout/vList4"/>
    <dgm:cxn modelId="{70C33F95-987E-4673-9660-A879C206EC4A}" type="presParOf" srcId="{FD60B623-C10B-430A-9C43-CA6947462944}" destId="{26E77A05-8A21-4576-8574-C49996B7E899}" srcOrd="3" destOrd="0" presId="urn:microsoft.com/office/officeart/2005/8/layout/vList4"/>
    <dgm:cxn modelId="{A9C318DB-FCAF-4B01-AE45-E22423C61456}" type="presParOf" srcId="{FD60B623-C10B-430A-9C43-CA6947462944}" destId="{E661EC6D-F7DA-4E3E-9944-853F5DF1CDE5}" srcOrd="4" destOrd="0" presId="urn:microsoft.com/office/officeart/2005/8/layout/vList4"/>
    <dgm:cxn modelId="{FEF023A3-E45C-4AC5-9255-425630155DDC}" type="presParOf" srcId="{E661EC6D-F7DA-4E3E-9944-853F5DF1CDE5}" destId="{E5392A32-989A-4043-BE78-29FFA6EC4FDC}" srcOrd="0" destOrd="0" presId="urn:microsoft.com/office/officeart/2005/8/layout/vList4"/>
    <dgm:cxn modelId="{C8238B41-7A67-4060-8788-13E878323B40}" type="presParOf" srcId="{E661EC6D-F7DA-4E3E-9944-853F5DF1CDE5}" destId="{396252E1-CCE7-4F64-B4B4-2B7CB6F6EDF4}" srcOrd="1" destOrd="0" presId="urn:microsoft.com/office/officeart/2005/8/layout/vList4"/>
    <dgm:cxn modelId="{3C3ADCDD-2654-4095-A10B-2D47452DC76E}" type="presParOf" srcId="{E661EC6D-F7DA-4E3E-9944-853F5DF1CDE5}" destId="{C1D6F09D-663C-44F6-B3C7-FC9807C0B0A0}" srcOrd="2" destOrd="0" presId="urn:microsoft.com/office/officeart/2005/8/layout/vList4"/>
    <dgm:cxn modelId="{1BD6E58A-ADA2-475F-A576-0117A4EECCE7}" type="presParOf" srcId="{FD60B623-C10B-430A-9C43-CA6947462944}" destId="{6AED7C9A-4019-4BC6-88E1-16AF5203A329}" srcOrd="5" destOrd="0" presId="urn:microsoft.com/office/officeart/2005/8/layout/vList4"/>
    <dgm:cxn modelId="{7A80E02C-D9F0-494F-A251-C30C2628FDB3}" type="presParOf" srcId="{FD60B623-C10B-430A-9C43-CA6947462944}" destId="{85EB0804-36FA-4B58-91A0-BE03B04B25F7}" srcOrd="6" destOrd="0" presId="urn:microsoft.com/office/officeart/2005/8/layout/vList4"/>
    <dgm:cxn modelId="{1D6B0357-E492-40C2-9F9F-21B49639BE6F}" type="presParOf" srcId="{85EB0804-36FA-4B58-91A0-BE03B04B25F7}" destId="{7E5974BD-81F6-4255-AE55-C192FE6FEE73}" srcOrd="0" destOrd="0" presId="urn:microsoft.com/office/officeart/2005/8/layout/vList4"/>
    <dgm:cxn modelId="{0478E821-1550-4D60-B0CB-7F421CCDACA1}" type="presParOf" srcId="{85EB0804-36FA-4B58-91A0-BE03B04B25F7}" destId="{A1D7B5F4-1D3A-4FDC-B7D6-B94972038E57}" srcOrd="1" destOrd="0" presId="urn:microsoft.com/office/officeart/2005/8/layout/vList4"/>
    <dgm:cxn modelId="{053CD60D-F741-4EAA-9A47-724C9E1B84A1}" type="presParOf" srcId="{85EB0804-36FA-4B58-91A0-BE03B04B25F7}" destId="{9F3A89F9-F57F-4E46-A3C3-1574546187B8}" srcOrd="2" destOrd="0" presId="urn:microsoft.com/office/officeart/2005/8/layout/vList4"/>
    <dgm:cxn modelId="{0223C35A-B747-4648-8AE2-F51515AE55B9}" type="presParOf" srcId="{FD60B623-C10B-430A-9C43-CA6947462944}" destId="{67BEBA72-826A-40DB-B96E-1E7877D34914}" srcOrd="7" destOrd="0" presId="urn:microsoft.com/office/officeart/2005/8/layout/vList4"/>
    <dgm:cxn modelId="{BC072618-0246-4443-96EA-B2EB09CB8E8F}" type="presParOf" srcId="{FD60B623-C10B-430A-9C43-CA6947462944}" destId="{F2B90FE3-D968-4858-B219-E6A242468623}" srcOrd="8" destOrd="0" presId="urn:microsoft.com/office/officeart/2005/8/layout/vList4"/>
    <dgm:cxn modelId="{52D2DE78-090E-43DD-8653-7307FEE8AA03}" type="presParOf" srcId="{F2B90FE3-D968-4858-B219-E6A242468623}" destId="{13659049-08E6-4D20-83F3-65C9B7FA60BA}" srcOrd="0" destOrd="0" presId="urn:microsoft.com/office/officeart/2005/8/layout/vList4"/>
    <dgm:cxn modelId="{90028038-7821-4445-A257-82880B0B3A0D}" type="presParOf" srcId="{F2B90FE3-D968-4858-B219-E6A242468623}" destId="{500D6FC1-257B-44CA-8CBC-66BAF94AB417}" srcOrd="1" destOrd="0" presId="urn:microsoft.com/office/officeart/2005/8/layout/vList4"/>
    <dgm:cxn modelId="{066A170F-53C0-43BC-8E5A-43E2965780B2}" type="presParOf" srcId="{F2B90FE3-D968-4858-B219-E6A242468623}" destId="{C25F6884-3160-4FD2-A9E9-C24DCDC4D67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1E10E-99A1-4F00-9CB5-C773E1DF91CF}">
      <dsp:nvSpPr>
        <dsp:cNvPr id="0" name=""/>
        <dsp:cNvSpPr/>
      </dsp:nvSpPr>
      <dsp:spPr>
        <a:xfrm>
          <a:off x="0" y="0"/>
          <a:ext cx="7323730" cy="14510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Les Villages d’Or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Valérie Buttin – Directrice opérationnelle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i="0" kern="1200" dirty="0"/>
            <a:t>Aurélie Rivière -  Responsable de Programmes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Pierre Marigo – Responsable technique</a:t>
          </a:r>
        </a:p>
      </dsp:txBody>
      <dsp:txXfrm>
        <a:off x="1609853" y="0"/>
        <a:ext cx="5713876" cy="1451074"/>
      </dsp:txXfrm>
    </dsp:sp>
    <dsp:sp modelId="{2032355F-7789-4806-AD20-0C3BF45F18E9}">
      <dsp:nvSpPr>
        <dsp:cNvPr id="0" name=""/>
        <dsp:cNvSpPr/>
      </dsp:nvSpPr>
      <dsp:spPr>
        <a:xfrm>
          <a:off x="145107" y="145107"/>
          <a:ext cx="1464746" cy="116085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1621" b="31621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D1955-A5FE-490F-8278-B3D7A049B1D2}">
      <dsp:nvSpPr>
        <dsp:cNvPr id="0" name=""/>
        <dsp:cNvSpPr/>
      </dsp:nvSpPr>
      <dsp:spPr>
        <a:xfrm>
          <a:off x="0" y="1596182"/>
          <a:ext cx="7323730" cy="14510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Magellan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 dirty="0"/>
            <a:t>Patrice </a:t>
          </a:r>
          <a:r>
            <a:rPr lang="fr-FR" sz="1700" kern="1200" dirty="0" err="1"/>
            <a:t>Oprêtre</a:t>
          </a:r>
          <a:r>
            <a:rPr lang="fr-FR" sz="1700" kern="1200" dirty="0"/>
            <a:t> – Directeur associé</a:t>
          </a:r>
        </a:p>
      </dsp:txBody>
      <dsp:txXfrm>
        <a:off x="1609853" y="1596182"/>
        <a:ext cx="5713876" cy="1451074"/>
      </dsp:txXfrm>
    </dsp:sp>
    <dsp:sp modelId="{0513BA94-3870-4E1A-AECB-1004EAB2F760}">
      <dsp:nvSpPr>
        <dsp:cNvPr id="0" name=""/>
        <dsp:cNvSpPr/>
      </dsp:nvSpPr>
      <dsp:spPr>
        <a:xfrm>
          <a:off x="145107" y="1741289"/>
          <a:ext cx="1464746" cy="116085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0536" b="30536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C0489-A7D7-42CF-888B-401A1AEC53E8}">
      <dsp:nvSpPr>
        <dsp:cNvPr id="0" name=""/>
        <dsp:cNvSpPr/>
      </dsp:nvSpPr>
      <dsp:spPr>
        <a:xfrm>
          <a:off x="0" y="0"/>
          <a:ext cx="7399930" cy="11933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Architecte – Cadence Architectes Associés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Didier Clarisse – Architecte Gérant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Fanny </a:t>
          </a:r>
          <a:r>
            <a:rPr lang="fr-FR" sz="1400" kern="1200" dirty="0" err="1"/>
            <a:t>Meret</a:t>
          </a:r>
          <a:r>
            <a:rPr lang="fr-FR" sz="1400" kern="1200" dirty="0"/>
            <a:t> – Architecte associée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Justin </a:t>
          </a:r>
          <a:r>
            <a:rPr lang="fr-FR" sz="1400" kern="1200" dirty="0" err="1"/>
            <a:t>Jaegle</a:t>
          </a:r>
          <a:r>
            <a:rPr lang="fr-FR" sz="1400" kern="1200" dirty="0"/>
            <a:t> – Economiste de la construction</a:t>
          </a:r>
        </a:p>
      </dsp:txBody>
      <dsp:txXfrm>
        <a:off x="1599325" y="0"/>
        <a:ext cx="5800604" cy="1193390"/>
      </dsp:txXfrm>
    </dsp:sp>
    <dsp:sp modelId="{FD8BDA78-38D9-4920-ABA4-C975B54D7961}">
      <dsp:nvSpPr>
        <dsp:cNvPr id="0" name=""/>
        <dsp:cNvSpPr/>
      </dsp:nvSpPr>
      <dsp:spPr>
        <a:xfrm>
          <a:off x="119339" y="119339"/>
          <a:ext cx="1479986" cy="95471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2426" b="32426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41185-D2FB-4717-AE07-4313ED226FC2}">
      <dsp:nvSpPr>
        <dsp:cNvPr id="0" name=""/>
        <dsp:cNvSpPr/>
      </dsp:nvSpPr>
      <dsp:spPr>
        <a:xfrm>
          <a:off x="0" y="1312729"/>
          <a:ext cx="7399930" cy="11933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BET Structure - </a:t>
          </a:r>
          <a:r>
            <a:rPr lang="fr-FR" sz="1800" kern="1200" dirty="0" err="1"/>
            <a:t>Cylebat</a:t>
          </a:r>
          <a:endParaRPr lang="fr-FR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Julien Pitard – Ingénieur structure</a:t>
          </a:r>
        </a:p>
      </dsp:txBody>
      <dsp:txXfrm>
        <a:off x="1599325" y="1312729"/>
        <a:ext cx="5800604" cy="1193390"/>
      </dsp:txXfrm>
    </dsp:sp>
    <dsp:sp modelId="{6B8F51A2-5900-467D-8F53-AB684A0E10AD}">
      <dsp:nvSpPr>
        <dsp:cNvPr id="0" name=""/>
        <dsp:cNvSpPr/>
      </dsp:nvSpPr>
      <dsp:spPr>
        <a:xfrm>
          <a:off x="119339" y="1432068"/>
          <a:ext cx="1479986" cy="95471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881" r="24881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92A32-989A-4043-BE78-29FFA6EC4FDC}">
      <dsp:nvSpPr>
        <dsp:cNvPr id="0" name=""/>
        <dsp:cNvSpPr/>
      </dsp:nvSpPr>
      <dsp:spPr>
        <a:xfrm>
          <a:off x="0" y="2625458"/>
          <a:ext cx="7399930" cy="11933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BET Fluides Thermique Environnement Acoustique - Axoé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Etienne Boisguérin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Malik Belhocine </a:t>
          </a:r>
        </a:p>
      </dsp:txBody>
      <dsp:txXfrm>
        <a:off x="1599325" y="2625458"/>
        <a:ext cx="5800604" cy="1193390"/>
      </dsp:txXfrm>
    </dsp:sp>
    <dsp:sp modelId="{396252E1-CCE7-4F64-B4B4-2B7CB6F6EDF4}">
      <dsp:nvSpPr>
        <dsp:cNvPr id="0" name=""/>
        <dsp:cNvSpPr/>
      </dsp:nvSpPr>
      <dsp:spPr>
        <a:xfrm>
          <a:off x="119339" y="2744797"/>
          <a:ext cx="1479986" cy="95471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470" b="10470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974BD-81F6-4255-AE55-C192FE6FEE73}">
      <dsp:nvSpPr>
        <dsp:cNvPr id="0" name=""/>
        <dsp:cNvSpPr/>
      </dsp:nvSpPr>
      <dsp:spPr>
        <a:xfrm>
          <a:off x="0" y="3938187"/>
          <a:ext cx="7399930" cy="11933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BET VRD - ECAU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b="0" i="0" u="none" kern="1200" dirty="0"/>
            <a:t>Pascal </a:t>
          </a:r>
          <a:r>
            <a:rPr lang="fr-FR" sz="1400" b="0" i="0" u="none" kern="1200" dirty="0" err="1"/>
            <a:t>Dippe</a:t>
          </a:r>
          <a:endParaRPr lang="fr-FR" sz="1400" b="0" kern="1200" dirty="0"/>
        </a:p>
      </dsp:txBody>
      <dsp:txXfrm>
        <a:off x="1599325" y="3938187"/>
        <a:ext cx="5800604" cy="1193390"/>
      </dsp:txXfrm>
    </dsp:sp>
    <dsp:sp modelId="{A1D7B5F4-1D3A-4FDC-B7D6-B94972038E57}">
      <dsp:nvSpPr>
        <dsp:cNvPr id="0" name=""/>
        <dsp:cNvSpPr/>
      </dsp:nvSpPr>
      <dsp:spPr>
        <a:xfrm>
          <a:off x="119339" y="4057526"/>
          <a:ext cx="1479986" cy="95471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3825" b="23825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59049-08E6-4D20-83F3-65C9B7FA60BA}">
      <dsp:nvSpPr>
        <dsp:cNvPr id="0" name=""/>
        <dsp:cNvSpPr/>
      </dsp:nvSpPr>
      <dsp:spPr>
        <a:xfrm>
          <a:off x="0" y="5250916"/>
          <a:ext cx="7399930" cy="11933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Paysagiste – Paule Green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Yann Michel</a:t>
          </a:r>
        </a:p>
      </dsp:txBody>
      <dsp:txXfrm>
        <a:off x="1599325" y="5250916"/>
        <a:ext cx="5800604" cy="1193390"/>
      </dsp:txXfrm>
    </dsp:sp>
    <dsp:sp modelId="{500D6FC1-257B-44CA-8CBC-66BAF94AB417}">
      <dsp:nvSpPr>
        <dsp:cNvPr id="0" name=""/>
        <dsp:cNvSpPr/>
      </dsp:nvSpPr>
      <dsp:spPr>
        <a:xfrm>
          <a:off x="119339" y="5370255"/>
          <a:ext cx="1479986" cy="95471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0622" b="30622"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&#65279;<?xml version="1.0" encoding="utf-8"?><Relationships xmlns="http://schemas.openxmlformats.org/package/2006/relationships"><Relationship Type="http://schemas.openxmlformats.org/officeDocument/2006/relationships/theme" Target="/ppt/theme/theme5.xml" Id="rId1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D95DF1-777B-2B4E-95CF-0F700F15D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FD6D95-6770-824B-B796-A3B7D9D314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5F399-3435-B442-9740-74A092907447}" type="datetimeFigureOut">
              <a:rPr lang="fr-FR" smtClean="0"/>
              <a:t>17/12/2024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AFC040-32D1-7645-A9D5-16CBFF88A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41297D-AA71-2148-B703-F73469171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D0816-9437-D741-8F57-4D1A54705D4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336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4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F4BAB-8F0E-3F4D-A96F-348DEDC252AD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B6F3-1D20-F24F-8A81-2C2E8365BF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46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53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4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B6F3-1D20-F24F-8A81-2C2E8365BF0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81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B6F3-1D20-F24F-8A81-2C2E8365BF0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78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B6F3-1D20-F24F-8A81-2C2E8365BF0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720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baseline="0" dirty="0">
                <a:latin typeface="Roboto" panose="02000000000000000000" pitchFamily="2" charset="0"/>
              </a:rPr>
              <a:t>La répartition des bâtiments permet l’entrée du vent Ouest dans les espaces extérieurs qui favoriseront un apport de fraîcheur en été.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B6F3-1D20-F24F-8A81-2C2E8365BF0A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126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i="0" u="none" strike="noStrike" baseline="0" dirty="0">
              <a:latin typeface="Roboto" panose="02000000000000000000" pitchFamily="2" charset="0"/>
            </a:endParaRPr>
          </a:p>
          <a:p>
            <a:r>
              <a:rPr lang="fr-FR" sz="1800" b="0" i="0" u="none" strike="noStrike" baseline="0" dirty="0">
                <a:latin typeface="Roboto" panose="02000000000000000000" pitchFamily="2" charset="0"/>
              </a:rPr>
              <a:t>Les vents Sud-Ouest sont les plus forts sur le site, ils sont présents durant la période hivernale. Nous avons conseiller d’éviter de positionner les ouvertures des bâtiments face à ces vents ou de mettre en place des SAS.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C9B6F3-1D20-F24F-8A81-2C2E8365BF0A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417903"/>
      </p:ext>
    </p:extLst>
  </p:cSld>
  <p:clrMapOvr>
    <a:masterClrMapping/>
  </p:clrMapOvr>
</p:note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image" Target="/ppt/media/image1.png" Id="rId2" /><Relationship Type="http://schemas.openxmlformats.org/officeDocument/2006/relationships/slideMaster" Target="/ppt/slideMasters/slideMaster1.xml" Id="rId1" /></Relationships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FCBE8-A103-F441-858F-42307EF9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25DBFA-3F5A-F14D-B816-86E7F587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26F92C-0AE4-284C-8122-365F3793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EF750E-E6DB-F543-BAC2-405019A2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80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9207E846-C420-104B-87E9-1F57FEBA5051}"/>
              </a:ext>
            </a:extLst>
          </p:cNvPr>
          <p:cNvSpPr/>
          <p:nvPr userDrawn="1"/>
        </p:nvSpPr>
        <p:spPr>
          <a:xfrm rot="-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</p:spPr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6042A6AC-7BF3-A24B-B70A-E57002A0B7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143"/>
          <a:stretch>
            <a:fillRect/>
          </a:stretch>
        </p:blipFill>
        <p:spPr>
          <a:xfrm>
            <a:off x="16351370" y="1038225"/>
            <a:ext cx="949777" cy="928969"/>
          </a:xfrm>
          <a:prstGeom prst="rect">
            <a:avLst/>
          </a:prstGeom>
        </p:spPr>
      </p:pic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90505F37-1F3C-3B42-8419-7980E233E9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965450"/>
            <a:ext cx="13944600" cy="62928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1" name="Titre 26">
            <a:extLst>
              <a:ext uri="{FF2B5EF4-FFF2-40B4-BE49-F238E27FC236}">
                <a16:creationId xmlns:a16="http://schemas.microsoft.com/office/drawing/2014/main" id="{833FFF55-CA1E-CF48-A5C9-83FC0544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31209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22293626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3" /><Relationship Type="http://schemas.openxmlformats.org/officeDocument/2006/relationships/theme" Target="/ppt/theme/theme1.xml" Id="rId16" /><Relationship Type="http://schemas.openxmlformats.org/officeDocument/2006/relationships/slideLayout" Target="/ppt/slideLayouts/slideLayout6.xml" Id="rId6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6"/>
    <p:sldLayoutId id="214748368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9.emf" Id="rId8" /><Relationship Type="http://schemas.openxmlformats.org/officeDocument/2006/relationships/image" Target="/ppt/media/image4.jpeg" Id="rId3" /><Relationship Type="http://schemas.openxmlformats.org/officeDocument/2006/relationships/image" Target="/ppt/media/image8.png" Id="rId7" /><Relationship Type="http://schemas.openxmlformats.org/officeDocument/2006/relationships/image" Target="/ppt/media/image2.png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7.png" Id="rId6" /><Relationship Type="http://schemas.openxmlformats.org/officeDocument/2006/relationships/image" Target="/ppt/media/image6.png" Id="rId5" /><Relationship Type="http://schemas.openxmlformats.org/officeDocument/2006/relationships/image" Target="/ppt/media/image5.png" Id="rId4" /><Relationship Type="http://schemas.openxmlformats.org/officeDocument/2006/relationships/image" Target="/ppt/media/image10.png" Id="rId9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35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36.JP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37.jpe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38.jpe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39.jpe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40.JP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41.JP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42.JP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43.JP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49.JPG" Id="rId8" /><Relationship Type="http://schemas.openxmlformats.org/officeDocument/2006/relationships/image" Target="/ppt/media/image45.JPG" Id="rId3" /><Relationship Type="http://schemas.openxmlformats.org/officeDocument/2006/relationships/image" Target="/ppt/media/image48.jpg" Id="rId7" /><Relationship Type="http://schemas.openxmlformats.org/officeDocument/2006/relationships/image" Target="/ppt/media/image44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47.JPG" Id="rId6" /><Relationship Type="http://schemas.openxmlformats.org/officeDocument/2006/relationships/image" Target="/ppt/media/image46.JPG" Id="rId5" /><Relationship Type="http://schemas.openxmlformats.org/officeDocument/2006/relationships/image" Target="/ppt/media/image11.png" Id="rId4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50.JP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51.JP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52.JPG" Id="rId2" /><Relationship Type="http://schemas.openxmlformats.org/officeDocument/2006/relationships/slideLayout" Target="/ppt/slideLayouts/slideLayout13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12.jpe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53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54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55.png" Id="rId4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56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57.png" Id="rId4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58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59.jpeg" Id="rId4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60.JPG" Id="rId2" /><Relationship Type="http://schemas.openxmlformats.org/officeDocument/2006/relationships/slideLayout" Target="/ppt/slideLayouts/slideLayout13.xml" Id="rId1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61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62.pn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63.png" Id="rId3" /><Relationship Type="http://schemas.openxmlformats.org/officeDocument/2006/relationships/image" Target="/ppt/media/image67.png" Id="rId7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66.png" Id="rId6" /><Relationship Type="http://schemas.openxmlformats.org/officeDocument/2006/relationships/image" Target="/ppt/media/image65.png" Id="rId5" /><Relationship Type="http://schemas.openxmlformats.org/officeDocument/2006/relationships/image" Target="/ppt/media/image64.png" Id="rId4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68.jpeg" Id="rId3" /><Relationship Type="http://schemas.openxmlformats.org/officeDocument/2006/relationships/image" Target="/ppt/media/image72.png" Id="rId7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71.png" Id="rId6" /><Relationship Type="http://schemas.openxmlformats.org/officeDocument/2006/relationships/image" Target="/ppt/media/image70.png" Id="rId5" /><Relationship Type="http://schemas.openxmlformats.org/officeDocument/2006/relationships/image" Target="/ppt/media/image69.png" Id="rId4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78.png" Id="rId8" /><Relationship Type="http://schemas.openxmlformats.org/officeDocument/2006/relationships/image" Target="/ppt/media/image73.png" Id="rId3" /><Relationship Type="http://schemas.openxmlformats.org/officeDocument/2006/relationships/image" Target="/ppt/media/image77.jpeg" Id="rId7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76.png" Id="rId6" /><Relationship Type="http://schemas.openxmlformats.org/officeDocument/2006/relationships/image" Target="/ppt/media/image81.png" Id="rId11" /><Relationship Type="http://schemas.openxmlformats.org/officeDocument/2006/relationships/image" Target="/ppt/media/image75.png" Id="rId5" /><Relationship Type="http://schemas.openxmlformats.org/officeDocument/2006/relationships/image" Target="/ppt/media/image80.png" Id="rId10" /><Relationship Type="http://schemas.openxmlformats.org/officeDocument/2006/relationships/image" Target="/ppt/media/image74.png" Id="rId4" /><Relationship Type="http://schemas.openxmlformats.org/officeDocument/2006/relationships/image" Target="/ppt/media/image79.png" Id="rId9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diagramData" Target="/ppt/diagrams/data2.xml" Id="rId8" /><Relationship Type="http://schemas.openxmlformats.org/officeDocument/2006/relationships/diagramData" Target="/ppt/diagrams/data1.xml" Id="rId3" /><Relationship Type="http://schemas.microsoft.com/office/2007/relationships/diagramDrawing" Target="/ppt/diagrams/drawing1.xml" Id="rId7" /><Relationship Type="http://schemas.microsoft.com/office/2007/relationships/diagramDrawing" Target="/ppt/diagrams/drawing2.xml" Id="rId12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diagramColors" Target="/ppt/diagrams/colors1.xml" Id="rId6" /><Relationship Type="http://schemas.openxmlformats.org/officeDocument/2006/relationships/diagramColors" Target="/ppt/diagrams/colors2.xml" Id="rId11" /><Relationship Type="http://schemas.openxmlformats.org/officeDocument/2006/relationships/diagramQuickStyle" Target="/ppt/diagrams/quickStyle1.xml" Id="rId5" /><Relationship Type="http://schemas.openxmlformats.org/officeDocument/2006/relationships/diagramQuickStyle" Target="/ppt/diagrams/quickStyle2.xml" Id="rId10" /><Relationship Type="http://schemas.openxmlformats.org/officeDocument/2006/relationships/diagramLayout" Target="/ppt/diagrams/layout1.xml" Id="rId4" /><Relationship Type="http://schemas.openxmlformats.org/officeDocument/2006/relationships/diagramLayout" Target="/ppt/diagrams/layout2.xml" Id="rId9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82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83.png" Id="rId4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image" Target="/ppt/media/image84.jpe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86.png" Id="rId6" /><Relationship Type="http://schemas.openxmlformats.org/officeDocument/2006/relationships/image" Target="/ppt/media/image85.png" Id="rId5" /><Relationship Type="http://schemas.openxmlformats.org/officeDocument/2006/relationships/image" Target="/ppt/media/image41.JPG" Id="rId4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image" Target="/ppt/media/image87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93.gif" Id="rId8" /><Relationship Type="http://schemas.openxmlformats.org/officeDocument/2006/relationships/image" Target="/ppt/media/image88.gif" Id="rId3" /><Relationship Type="http://schemas.openxmlformats.org/officeDocument/2006/relationships/image" Target="/ppt/media/image92.gif" Id="rId7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91.gif" Id="rId6" /><Relationship Type="http://schemas.openxmlformats.org/officeDocument/2006/relationships/image" Target="/ppt/media/image90.gif" Id="rId5" /><Relationship Type="http://schemas.openxmlformats.org/officeDocument/2006/relationships/image" Target="/ppt/media/image89.gif" Id="rId4" /><Relationship Type="http://schemas.openxmlformats.org/officeDocument/2006/relationships/image" Target="/ppt/media/image94.gif" Id="rId9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66.png" Id="rId8" /><Relationship Type="http://schemas.openxmlformats.org/officeDocument/2006/relationships/image" Target="/ppt/media/image49.JPG" Id="rId3" /><Relationship Type="http://schemas.openxmlformats.org/officeDocument/2006/relationships/image" Target="/ppt/media/image65.png" Id="rId7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63.png" Id="rId6" /><Relationship Type="http://schemas.openxmlformats.org/officeDocument/2006/relationships/image" Target="/ppt/media/image52.JPG" Id="rId5" /><Relationship Type="http://schemas.openxmlformats.org/officeDocument/2006/relationships/image" Target="/ppt/media/image96.png" Id="rId10" /><Relationship Type="http://schemas.openxmlformats.org/officeDocument/2006/relationships/image" Target="/ppt/media/image54.png" Id="rId4" /><Relationship Type="http://schemas.openxmlformats.org/officeDocument/2006/relationships/image" Target="/ppt/media/image95.png" Id="rId9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image" Target="/ppt/media/image97.png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98.svg" Id="rId4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chart" Target="/ppt/charts/chart1.xml" Id="rId3" /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99.jpeg" Id="rId2" /><Relationship Type="http://schemas.openxmlformats.org/officeDocument/2006/relationships/slideLayout" Target="/ppt/slideLayouts/slideLayout13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24.png" Id="rId8" /><Relationship Type="http://schemas.microsoft.com/office/2007/relationships/hdphoto" Target="/ppt/media/hdphoto4.wdp" Id="rId13" /><Relationship Type="http://schemas.openxmlformats.org/officeDocument/2006/relationships/image" Target="/ppt/media/image21.jpeg" Id="rId3" /><Relationship Type="http://schemas.microsoft.com/office/2007/relationships/hdphoto" Target="/ppt/media/hdphoto1.wdp" Id="rId7" /><Relationship Type="http://schemas.openxmlformats.org/officeDocument/2006/relationships/image" Target="/ppt/media/image26.png" Id="rId12" /><Relationship Type="http://schemas.openxmlformats.org/officeDocument/2006/relationships/image" Target="/ppt/media/image20.pn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23.png" Id="rId6" /><Relationship Type="http://schemas.microsoft.com/office/2007/relationships/hdphoto" Target="/ppt/media/hdphoto3.wdp" Id="rId11" /><Relationship Type="http://schemas.openxmlformats.org/officeDocument/2006/relationships/image" Target="/ppt/media/image22.jpeg" Id="rId5" /><Relationship Type="http://schemas.microsoft.com/office/2007/relationships/hdphoto" Target="/ppt/media/hdphoto5.wdp" Id="rId15" /><Relationship Type="http://schemas.openxmlformats.org/officeDocument/2006/relationships/image" Target="/ppt/media/image25.png" Id="rId10" /><Relationship Type="http://schemas.openxmlformats.org/officeDocument/2006/relationships/image" Target="/ppt/media/image11.png" Id="rId4" /><Relationship Type="http://schemas.microsoft.com/office/2007/relationships/hdphoto" Target="/ppt/media/hdphoto2.wdp" Id="rId9" /><Relationship Type="http://schemas.openxmlformats.org/officeDocument/2006/relationships/image" Target="/ppt/media/image27.png" Id="rId14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0.jpeg" Id="rId2" /><Relationship Type="http://schemas.openxmlformats.org/officeDocument/2006/relationships/slideLayout" Target="/ppt/slideLayouts/slideLayout13.xml" Id="rId1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1.jpeg" Id="rId2" /><Relationship Type="http://schemas.openxmlformats.org/officeDocument/2006/relationships/slideLayout" Target="/ppt/slideLayouts/slideLayout13.xml" Id="rId1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2.jpeg" Id="rId2" /><Relationship Type="http://schemas.openxmlformats.org/officeDocument/2006/relationships/slideLayout" Target="/ppt/slideLayouts/slideLayout13.xml" Id="rId1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3.jpeg" Id="rId2" /><Relationship Type="http://schemas.openxmlformats.org/officeDocument/2006/relationships/slideLayout" Target="/ppt/slideLayouts/slideLayout13.xml" Id="rId1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4.jpeg" Id="rId2" /><Relationship Type="http://schemas.openxmlformats.org/officeDocument/2006/relationships/slideLayout" Target="/ppt/slideLayouts/slideLayout13.xml" Id="rId1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5.jpeg" Id="rId2" /><Relationship Type="http://schemas.openxmlformats.org/officeDocument/2006/relationships/slideLayout" Target="/ppt/slideLayouts/slideLayout13.xml" Id="rId1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6.jpeg" Id="rId2" /><Relationship Type="http://schemas.openxmlformats.org/officeDocument/2006/relationships/slideLayout" Target="/ppt/slideLayouts/slideLayout13.xml" Id="rId1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7.jpeg" Id="rId2" /><Relationship Type="http://schemas.openxmlformats.org/officeDocument/2006/relationships/slideLayout" Target="/ppt/slideLayouts/slideLayout13.xml" Id="rId1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8.jpeg" Id="rId2" /><Relationship Type="http://schemas.openxmlformats.org/officeDocument/2006/relationships/slideLayout" Target="/ppt/slideLayouts/slideLayout13.xml" Id="rId1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image" Target="/ppt/media/image109.jpeg" Id="rId2" /><Relationship Type="http://schemas.openxmlformats.org/officeDocument/2006/relationships/slideLayout" Target="/ppt/slideLayouts/slideLayout13.xml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image" Target="/ppt/media/image75.png" Id="rId2" /><Relationship Type="http://schemas.openxmlformats.org/officeDocument/2006/relationships/slideLayout" Target="/ppt/slideLayouts/slideLayout13.xml" Id="rId1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image" Target="/ppt/media/image110.png" Id="rId2" /><Relationship Type="http://schemas.openxmlformats.org/officeDocument/2006/relationships/slideLayout" Target="/ppt/slideLayouts/slideLayout13.xml" Id="rId1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image" Target="/ppt/media/image74.png" Id="rId2" /><Relationship Type="http://schemas.openxmlformats.org/officeDocument/2006/relationships/slideLayout" Target="/ppt/slideLayouts/slideLayout13.xml" Id="rId1" /></Relationships>
</file>

<file path=ppt/slides/_rels/slide53.xml.rels>&#65279;<?xml version="1.0" encoding="utf-8"?><Relationships xmlns="http://schemas.openxmlformats.org/package/2006/relationships"><Relationship Type="http://schemas.openxmlformats.org/officeDocument/2006/relationships/image" Target="/ppt/media/image73.png" Id="rId3" /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13.xml" Id="rId1" /></Relationships>
</file>

<file path=ppt/slides/_rels/slide54.xml.rels>&#65279;<?xml version="1.0" encoding="utf-8"?><Relationships xmlns="http://schemas.openxmlformats.org/package/2006/relationships"><Relationship Type="http://schemas.openxmlformats.org/officeDocument/2006/relationships/image" Target="/ppt/media/image111.png" Id="rId3" /><Relationship Type="http://schemas.openxmlformats.org/officeDocument/2006/relationships/notesSlide" Target="/ppt/notesSlides/notesSlide5.xml" Id="rId2" /><Relationship Type="http://schemas.openxmlformats.org/officeDocument/2006/relationships/slideLayout" Target="/ppt/slideLayouts/slideLayout13.xml" Id="rId1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image" Target="/ppt/media/image112.png" Id="rId2" /><Relationship Type="http://schemas.openxmlformats.org/officeDocument/2006/relationships/slideLayout" Target="/ppt/slideLayouts/slideLayout13.xml" Id="rId1" /></Relationships>
</file>

<file path=ppt/slides/_rels/slide56.xml.rels>&#65279;<?xml version="1.0" encoding="utf-8"?><Relationships xmlns="http://schemas.openxmlformats.org/package/2006/relationships"><Relationship Type="http://schemas.openxmlformats.org/officeDocument/2006/relationships/image" Target="/ppt/media/image113.png" Id="rId2" /><Relationship Type="http://schemas.openxmlformats.org/officeDocument/2006/relationships/slideLayout" Target="/ppt/slideLayouts/slideLayout13.xml" Id="rId1" /></Relationships>
</file>

<file path=ppt/slides/_rels/slide5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11.png" Id="rId2" /><Relationship Type="http://schemas.openxmlformats.org/officeDocument/2006/relationships/slideLayout" Target="/ppt/slideLayouts/slideLayout13.xml" Id="rId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28.pn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29.jpg" Id="rId5" /><Relationship Type="http://schemas.openxmlformats.org/officeDocument/2006/relationships/image" Target="/ppt/media/image11.pn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11.pn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13.xml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34.jpeg" Id="rId8" /><Relationship Type="http://schemas.openxmlformats.org/officeDocument/2006/relationships/image" Target="/ppt/media/image11.png" Id="rId3" /><Relationship Type="http://schemas.openxmlformats.org/officeDocument/2006/relationships/image" Target="/ppt/media/image33.jpeg" Id="rId7" /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32.jpeg" Id="rId6" /><Relationship Type="http://schemas.openxmlformats.org/officeDocument/2006/relationships/image" Target="/ppt/media/image31.jpeg" Id="rId5" /><Relationship Type="http://schemas.openxmlformats.org/officeDocument/2006/relationships/image" Target="/ppt/media/image30.jpeg" Id="rId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CD8064-D886-CA21-EF33-42794A8B0DD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14" y="4000500"/>
            <a:ext cx="3276600" cy="1472396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BAE9668-B051-8FEF-C90A-7F6F6B0D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52500"/>
            <a:ext cx="6172200" cy="2438400"/>
          </a:xfrm>
        </p:spPr>
        <p:txBody>
          <a:bodyPr>
            <a:noAutofit/>
          </a:bodyPr>
          <a:lstStyle/>
          <a:p>
            <a:pPr algn="l"/>
            <a: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  <a:t>La démarche </a:t>
            </a:r>
            <a:b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</a:br>
            <a: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  <a:t>Bâtiments durables </a:t>
            </a:r>
            <a:b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</a:br>
            <a:r>
              <a:rPr lang="fr-FR" sz="6000" dirty="0">
                <a:solidFill>
                  <a:srgbClr val="EB5302"/>
                </a:solidFill>
                <a:latin typeface="Jigsaw Medium" panose="02000000000000000000" pitchFamily="2" charset="77"/>
              </a:rPr>
              <a:t>franciliens</a:t>
            </a: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606AA31A-DAE3-8172-169C-E277741AD2C3}"/>
              </a:ext>
            </a:extLst>
          </p:cNvPr>
          <p:cNvSpPr txBox="1">
            <a:spLocks/>
          </p:cNvSpPr>
          <p:nvPr/>
        </p:nvSpPr>
        <p:spPr>
          <a:xfrm>
            <a:off x="4751614" y="3543300"/>
            <a:ext cx="48768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6000" i="1" dirty="0">
                <a:solidFill>
                  <a:srgbClr val="2AB2C6"/>
                </a:solidFill>
                <a:latin typeface="Jigsaw Regular Italic" panose="02000000000000000000" pitchFamily="2" charset="77"/>
              </a:rPr>
              <a:t>L’intelligence </a:t>
            </a:r>
          </a:p>
          <a:p>
            <a:pPr algn="l"/>
            <a:r>
              <a:rPr lang="fr-FR" sz="6000" i="1" dirty="0">
                <a:solidFill>
                  <a:srgbClr val="2AB2C6"/>
                </a:solidFill>
                <a:latin typeface="Jigsaw Regular Italic" panose="02000000000000000000" pitchFamily="2" charset="77"/>
              </a:rPr>
              <a:t>collective pour </a:t>
            </a:r>
          </a:p>
          <a:p>
            <a:pPr algn="l"/>
            <a:r>
              <a:rPr lang="fr-FR" sz="6000" i="1" dirty="0">
                <a:solidFill>
                  <a:srgbClr val="2AB2C6"/>
                </a:solidFill>
                <a:latin typeface="Jigsaw Regular Italic" panose="02000000000000000000" pitchFamily="2" charset="77"/>
              </a:rPr>
              <a:t>mieux bâtir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CB2965-D01A-C88D-5510-085ECC8C691D}"/>
              </a:ext>
            </a:extLst>
          </p:cNvPr>
          <p:cNvSpPr txBox="1"/>
          <p:nvPr/>
        </p:nvSpPr>
        <p:spPr>
          <a:xfrm>
            <a:off x="8686800" y="874972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latin typeface="Jigsaw Regular Cursive" panose="02000000000000000000" pitchFamily="2" charset="77"/>
              </a:rPr>
              <a:t>Commission Conception du 17/12/2024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8747A4-DCF9-2834-6E91-A6A8E5956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58" y="3236664"/>
            <a:ext cx="1206999" cy="628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05F4C7-5CED-AA3C-254A-F2DC23A71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715" y="8142525"/>
            <a:ext cx="595921" cy="3423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F9DD07-5454-DE52-4350-1F4CD2046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349" y="4215761"/>
            <a:ext cx="1470321" cy="2603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E524D9-C3CD-1128-5085-0CB1FA6600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58" y="6323773"/>
            <a:ext cx="1225894" cy="59711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E82F23-C5CF-228B-EE6C-5CD3CC6A4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7277100"/>
            <a:ext cx="1430210" cy="52292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54A5661-213E-B2C6-C43D-8B113EA7657C}"/>
              </a:ext>
            </a:extLst>
          </p:cNvPr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Jigsaw Medium" panose="02000000000000000000" pitchFamily="2" charset="77"/>
              </a:rPr>
              <a:t>Ekopolis</a:t>
            </a:r>
            <a:r>
              <a:rPr lang="fr-FR" sz="1400" dirty="0">
                <a:latin typeface="Jigsaw Light" panose="02000503030000020003" pitchFamily="2" charset="77"/>
              </a:rPr>
              <a:t> </a:t>
            </a:r>
          </a:p>
          <a:p>
            <a:r>
              <a:rPr lang="fr-FR" sz="1400" dirty="0">
                <a:latin typeface="Jigsaw Light" panose="02000503030000020003" pitchFamily="2" charset="77"/>
              </a:rPr>
              <a:t>est soutenue par :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3B946C-742B-318A-D282-50DBB78334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21276" r="16950" b="22637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21D3FEA-71D8-A747-148F-D21B50E8F2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58" y="5706045"/>
            <a:ext cx="1548608" cy="2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293E-F3E6-0614-C072-18976705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94731D-2AF9-FCDD-9D49-9E701BA55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27D93E5-BBFB-973B-D5BD-5B80102A2BA0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492469-9A48-3C03-A5B9-DD63F82A1C41}"/>
              </a:ext>
            </a:extLst>
          </p:cNvPr>
          <p:cNvSpPr txBox="1"/>
          <p:nvPr/>
        </p:nvSpPr>
        <p:spPr>
          <a:xfrm>
            <a:off x="533400" y="16383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 du lot M6.2 dans la ZAC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6CC8457-283A-9B0C-8FAF-1E44C9DDA02C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362AF4-3681-3B4F-3A6D-3AE731384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49"/>
          <a:stretch/>
        </p:blipFill>
        <p:spPr>
          <a:xfrm>
            <a:off x="9423779" y="2619510"/>
            <a:ext cx="8711821" cy="66936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05F93E-3723-E78C-CC42-0B0060D51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8833"/>
          <a:stretch/>
        </p:blipFill>
        <p:spPr>
          <a:xfrm>
            <a:off x="508379" y="2640872"/>
            <a:ext cx="8711821" cy="669362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B423F2-2046-7536-3038-AE0DE5ECF700}"/>
              </a:ext>
            </a:extLst>
          </p:cNvPr>
          <p:cNvSpPr txBox="1"/>
          <p:nvPr/>
        </p:nvSpPr>
        <p:spPr>
          <a:xfrm>
            <a:off x="685800" y="9334500"/>
            <a:ext cx="7730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Repérage de la future parcelle dans l’environnement actuel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31CDA1-CD9C-FABB-DA94-39D6321CC8A8}"/>
              </a:ext>
            </a:extLst>
          </p:cNvPr>
          <p:cNvSpPr txBox="1"/>
          <p:nvPr/>
        </p:nvSpPr>
        <p:spPr>
          <a:xfrm>
            <a:off x="9394209" y="9313138"/>
            <a:ext cx="7730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Repérage du lot dans la ZAC des Bas-Heurts</a:t>
            </a:r>
          </a:p>
        </p:txBody>
      </p:sp>
    </p:spTree>
    <p:extLst>
      <p:ext uri="{BB962C8B-B14F-4D97-AF65-F5344CB8AC3E}">
        <p14:creationId xmlns:p14="http://schemas.microsoft.com/office/powerpoint/2010/main" val="48450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6713165-B8CD-EDC3-0766-6AA229FFE6F7}"/>
              </a:ext>
            </a:extLst>
          </p:cNvPr>
          <p:cNvSpPr txBox="1"/>
          <p:nvPr/>
        </p:nvSpPr>
        <p:spPr>
          <a:xfrm>
            <a:off x="533400" y="16383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de l’opération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557A172-A907-654F-BB05-E5D149170E31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10" name="Image 9" descr="Une image contenant plein air, bâtiment, Conception urbaine, arbre&#10;&#10;Description générée automatiquement">
            <a:extLst>
              <a:ext uri="{FF2B5EF4-FFF2-40B4-BE49-F238E27FC236}">
                <a16:creationId xmlns:a16="http://schemas.microsoft.com/office/drawing/2014/main" id="{7EFBD8AF-B459-7170-E12F-4E80546CA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400300"/>
            <a:ext cx="12877800" cy="72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7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5B8B-D8AC-CE8F-39BF-F9980ACFA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BEFE2F-72E6-272C-F205-5CA79D575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0AFD266-F52E-C352-7C03-82AF1A321F33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16995B-2BE3-C9FD-5DD0-7186614BA097}"/>
              </a:ext>
            </a:extLst>
          </p:cNvPr>
          <p:cNvSpPr txBox="1"/>
          <p:nvPr/>
        </p:nvSpPr>
        <p:spPr>
          <a:xfrm>
            <a:off x="533400" y="16383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de l’opération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1025535-4A29-ED41-B615-0E400F0905A9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7" name="Image 6" descr="Une image contenant plein air, ciel, fleur, voiture&#10;&#10;Description générée automatiquement">
            <a:extLst>
              <a:ext uri="{FF2B5EF4-FFF2-40B4-BE49-F238E27FC236}">
                <a16:creationId xmlns:a16="http://schemas.microsoft.com/office/drawing/2014/main" id="{CA6E9B10-F012-903E-AE7E-3E020B3D7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00" y="3314700"/>
            <a:ext cx="8147746" cy="4583107"/>
          </a:xfrm>
          <a:prstGeom prst="rect">
            <a:avLst/>
          </a:prstGeom>
        </p:spPr>
      </p:pic>
      <p:pic>
        <p:nvPicPr>
          <p:cNvPr id="9" name="Image 8" descr="Une image contenant plein air, nuage, ciel, roue&#10;&#10;Description générée automatiquement">
            <a:extLst>
              <a:ext uri="{FF2B5EF4-FFF2-40B4-BE49-F238E27FC236}">
                <a16:creationId xmlns:a16="http://schemas.microsoft.com/office/drawing/2014/main" id="{6DD6EFFD-3205-1337-CD5E-94BABA824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4" y="3314700"/>
            <a:ext cx="8176880" cy="45994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9F90BF8-3FE9-9684-5DF6-B56EDB45738E}"/>
              </a:ext>
            </a:extLst>
          </p:cNvPr>
          <p:cNvSpPr txBox="1"/>
          <p:nvPr/>
        </p:nvSpPr>
        <p:spPr>
          <a:xfrm>
            <a:off x="498827" y="7940922"/>
            <a:ext cx="7730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Perspective depuis la rue </a:t>
            </a:r>
            <a:r>
              <a:rPr lang="fr-FR" sz="20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Perdrigé</a:t>
            </a:r>
            <a:r>
              <a:rPr lang="fr-FR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au Sud-Est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63F8E6-76AB-EFD3-0F22-38FC7E64CBA3}"/>
              </a:ext>
            </a:extLst>
          </p:cNvPr>
          <p:cNvSpPr txBox="1"/>
          <p:nvPr/>
        </p:nvSpPr>
        <p:spPr>
          <a:xfrm>
            <a:off x="9552700" y="7914195"/>
            <a:ext cx="7730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Perspective depuis la rue  des Cerisiers au Nord-Ouest</a:t>
            </a:r>
          </a:p>
        </p:txBody>
      </p:sp>
    </p:spTree>
    <p:extLst>
      <p:ext uri="{BB962C8B-B14F-4D97-AF65-F5344CB8AC3E}">
        <p14:creationId xmlns:p14="http://schemas.microsoft.com/office/powerpoint/2010/main" val="2100027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A2F26B9-3543-DC31-81F1-122B40CEC57F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150A01D-2248-1AD3-CE0C-0B3198E6F72D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DBA93C-A742-B58F-1B62-DD7FEC85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3664"/>
          <a:stretch/>
        </p:blipFill>
        <p:spPr>
          <a:xfrm>
            <a:off x="2523285" y="2171700"/>
            <a:ext cx="12259515" cy="70313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4CC0E9D-0C2C-3414-0BB8-DF825A163234}"/>
              </a:ext>
            </a:extLst>
          </p:cNvPr>
          <p:cNvSpPr txBox="1"/>
          <p:nvPr/>
        </p:nvSpPr>
        <p:spPr>
          <a:xfrm>
            <a:off x="457200" y="160916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Espaces partagés et lieux de rencontres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D80E697-C04D-6456-A024-F3E7D18E67E1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Énergie · Eau · Matériaux et autres ressources 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B3534D5-27DE-AEFE-68CC-C17FD5FC6A71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95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081C-BB24-E04A-B1AD-4A69AA56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66689FD-399F-A701-F709-70D47B162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AFAD539-4FAD-C557-6EA5-807452DF7A67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9719CEC-0EB6-BC36-9F5B-1876680CEAB7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70B93A-8D87-4FD1-8182-E019685196F1}"/>
              </a:ext>
            </a:extLst>
          </p:cNvPr>
          <p:cNvSpPr txBox="1"/>
          <p:nvPr/>
        </p:nvSpPr>
        <p:spPr>
          <a:xfrm>
            <a:off x="457200" y="1609165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Organisation des logements / accès à la lumière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645E146-E119-40CB-697E-A732D4805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"/>
          <a:stretch/>
        </p:blipFill>
        <p:spPr>
          <a:xfrm>
            <a:off x="1649841" y="2456554"/>
            <a:ext cx="14634210" cy="695414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D406AD-6958-A00C-D8FC-60B4DA0040B6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Solidaire · Énergie · Eau · Matériaux et autres ressources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ED7FF80-C46C-FEFE-A0D0-EC35564B7193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53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7D9169-B19B-E673-27A3-5357F5FF5D2E}"/>
              </a:ext>
            </a:extLst>
          </p:cNvPr>
          <p:cNvSpPr txBox="1"/>
          <p:nvPr/>
        </p:nvSpPr>
        <p:spPr>
          <a:xfrm>
            <a:off x="3695700" y="3314700"/>
            <a:ext cx="108966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Votre approche de la mobilité</a:t>
            </a:r>
          </a:p>
          <a:p>
            <a:pPr algn="ctr"/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mobilité sur la parcelle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parking ou son absence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L’accès au site (TC et mobilités douces)</a:t>
            </a:r>
          </a:p>
          <a:p>
            <a:pPr algn="ctr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A8E9593-6DA1-0788-992C-E68583A7868A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Solidaire · Énergie · Eau · Matériaux et autres ressources · Confort et santé 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856D1B8-E4F5-5E31-0476-08FAA7114748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8EBCF80E-721A-DCEB-F9DF-4A9FE83DA95F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612FAA-67C2-8ADA-CBF1-6E42FCF78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t="2286" r="984" b="4864"/>
          <a:stretch/>
        </p:blipFill>
        <p:spPr>
          <a:xfrm>
            <a:off x="1600199" y="1603082"/>
            <a:ext cx="15087601" cy="73459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1E18EF-7DA8-9726-08D1-C198E7878068}"/>
              </a:ext>
            </a:extLst>
          </p:cNvPr>
          <p:cNvSpPr txBox="1"/>
          <p:nvPr/>
        </p:nvSpPr>
        <p:spPr>
          <a:xfrm>
            <a:off x="8391833" y="8988717"/>
            <a:ext cx="1496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rdc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21BBEBD-937B-97E5-91CE-481B1101C45F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2BA1D6-02B6-143F-CC8D-24B308D2E756}"/>
              </a:ext>
            </a:extLst>
          </p:cNvPr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Mobilité</a:t>
            </a:r>
          </a:p>
        </p:txBody>
      </p:sp>
    </p:spTree>
    <p:extLst>
      <p:ext uri="{BB962C8B-B14F-4D97-AF65-F5344CB8AC3E}">
        <p14:creationId xmlns:p14="http://schemas.microsoft.com/office/powerpoint/2010/main" val="3144375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5B050-1D0A-D1CE-14A7-B776D0D27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AECBCAA-02D3-04D9-5778-7768A2831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5819ED-A4AB-0FA2-C139-95A6A2B68FD4}"/>
              </a:ext>
            </a:extLst>
          </p:cNvPr>
          <p:cNvSpPr txBox="1"/>
          <p:nvPr/>
        </p:nvSpPr>
        <p:spPr>
          <a:xfrm>
            <a:off x="3695700" y="3314700"/>
            <a:ext cx="108966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Votre approche de la mobilité</a:t>
            </a:r>
          </a:p>
          <a:p>
            <a:pPr algn="ctr"/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mobilité sur la parcelle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parking ou son absence</a:t>
            </a:r>
          </a:p>
          <a:p>
            <a:pPr marL="742840" lvl="1" indent="-285750" algn="ctr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L’accès au site (TC et mobilités douces)</a:t>
            </a:r>
          </a:p>
          <a:p>
            <a:pPr algn="ctr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pPr algn="ctr"/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N’hésitez pas à mettre en avant les bonnes pratiques !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DCE805C-96C8-0015-231B-3F157B924C09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Solidaire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Matériaux et autres ressources · Confort et santé 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1E2A8F0-01AC-BF9A-9BF2-2579162EC07C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ABE88F2-DFD3-6A40-F148-0D98FFADA652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8719C0-BEA2-2583-004E-B36A6A16F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1926977"/>
            <a:ext cx="15286244" cy="735930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B4AF80C-E3AF-BC9F-488C-130EA9F07C08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D1E0BD-72E3-BC1A-53E5-E8FDC7AAEFB9}"/>
              </a:ext>
            </a:extLst>
          </p:cNvPr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Réversibilité</a:t>
            </a:r>
          </a:p>
        </p:txBody>
      </p:sp>
    </p:spTree>
    <p:extLst>
      <p:ext uri="{BB962C8B-B14F-4D97-AF65-F5344CB8AC3E}">
        <p14:creationId xmlns:p14="http://schemas.microsoft.com/office/powerpoint/2010/main" val="3062466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F8987-6C2B-C7BB-1629-03858AC3E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73224C7F-5225-4AC7-F6EA-ABB2389CC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29" y="7381210"/>
            <a:ext cx="2531479" cy="2024359"/>
          </a:xfrm>
          <a:prstGeom prst="rect">
            <a:avLst/>
          </a:prstGeom>
          <a:effectLst/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9CD9BC-7FE1-FB98-AD72-541ABABD4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"/>
          <a:stretch/>
        </p:blipFill>
        <p:spPr>
          <a:xfrm>
            <a:off x="3249869" y="3695700"/>
            <a:ext cx="11685331" cy="319087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C16973-0D43-0C35-8226-430479A35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ADBF97-DB90-76A2-7B55-CB556EBB4910}"/>
              </a:ext>
            </a:extLst>
          </p:cNvPr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Mode constructif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8C2D896-9F36-3CEC-E052-EB2BA7E54304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E9AAA3-A2CF-C67C-28EB-B9556657EF39}"/>
              </a:ext>
            </a:extLst>
          </p:cNvPr>
          <p:cNvSpPr txBox="1"/>
          <p:nvPr/>
        </p:nvSpPr>
        <p:spPr>
          <a:xfrm>
            <a:off x="7453302" y="9739597"/>
            <a:ext cx="327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PRINCIPE CONSTRUCTIF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BB760F7-84CA-3266-03C3-FD924F10B941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079807-0EF6-E5D8-E7E2-6A249DB35557}"/>
              </a:ext>
            </a:extLst>
          </p:cNvPr>
          <p:cNvSpPr txBox="1"/>
          <p:nvPr/>
        </p:nvSpPr>
        <p:spPr>
          <a:xfrm>
            <a:off x="11658600" y="1921014"/>
            <a:ext cx="4350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Toitures végétalisées 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Substrat 20cm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23A770-296B-D3FC-CEA2-46121878E86C}"/>
              </a:ext>
            </a:extLst>
          </p:cNvPr>
          <p:cNvSpPr txBox="1"/>
          <p:nvPr/>
        </p:nvSpPr>
        <p:spPr>
          <a:xfrm>
            <a:off x="674962" y="2689002"/>
            <a:ext cx="6330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Dalles BB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Planchers étages courants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et attiques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2700FC-1346-968C-5287-A2A182E3C2C8}"/>
              </a:ext>
            </a:extLst>
          </p:cNvPr>
          <p:cNvSpPr txBox="1"/>
          <p:nvPr/>
        </p:nvSpPr>
        <p:spPr>
          <a:xfrm>
            <a:off x="491888" y="6286500"/>
            <a:ext cx="4350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FOB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100% aux attiques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et partiellement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aux étages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C5A7B66-BA08-845D-9A3D-9022216C441D}"/>
              </a:ext>
            </a:extLst>
          </p:cNvPr>
          <p:cNvSpPr txBox="1"/>
          <p:nvPr/>
        </p:nvSpPr>
        <p:spPr>
          <a:xfrm>
            <a:off x="5576404" y="8267700"/>
            <a:ext cx="4350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VOILE BETON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Apparent  teinte sable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Partiellement aux étages</a:t>
            </a: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AB67125C-E919-D575-FE7F-F286F4D9B691}"/>
              </a:ext>
            </a:extLst>
          </p:cNvPr>
          <p:cNvSpPr/>
          <p:nvPr/>
        </p:nvSpPr>
        <p:spPr>
          <a:xfrm>
            <a:off x="13639800" y="1562100"/>
            <a:ext cx="3643944" cy="2674322"/>
          </a:xfrm>
          <a:prstGeom prst="wedgeEllipseCallout">
            <a:avLst>
              <a:gd name="adj1" fmla="val -55058"/>
              <a:gd name="adj2" fmla="val 56789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Bulle narrative : ronde 21">
            <a:extLst>
              <a:ext uri="{FF2B5EF4-FFF2-40B4-BE49-F238E27FC236}">
                <a16:creationId xmlns:a16="http://schemas.microsoft.com/office/drawing/2014/main" id="{53C28AAC-20BA-1CEC-A5E4-28B1607B0CF9}"/>
              </a:ext>
            </a:extLst>
          </p:cNvPr>
          <p:cNvSpPr/>
          <p:nvPr/>
        </p:nvSpPr>
        <p:spPr>
          <a:xfrm>
            <a:off x="7774946" y="6967574"/>
            <a:ext cx="3720615" cy="2366926"/>
          </a:xfrm>
          <a:prstGeom prst="wedgeEllipseCallout">
            <a:avLst>
              <a:gd name="adj1" fmla="val 22662"/>
              <a:gd name="adj2" fmla="val -100449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D6EB277-431D-EB20-8DCC-688A20C63E5D}"/>
              </a:ext>
            </a:extLst>
          </p:cNvPr>
          <p:cNvSpPr/>
          <p:nvPr/>
        </p:nvSpPr>
        <p:spPr>
          <a:xfrm>
            <a:off x="1085484" y="7277100"/>
            <a:ext cx="4400916" cy="2232581"/>
          </a:xfrm>
          <a:prstGeom prst="wedgeEllipseCallout">
            <a:avLst>
              <a:gd name="adj1" fmla="val 46685"/>
              <a:gd name="adj2" fmla="val -157063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Bulle narrative : ronde 29">
            <a:extLst>
              <a:ext uri="{FF2B5EF4-FFF2-40B4-BE49-F238E27FC236}">
                <a16:creationId xmlns:a16="http://schemas.microsoft.com/office/drawing/2014/main" id="{2B8A2111-BF4B-027D-EA51-6EBA36E87774}"/>
              </a:ext>
            </a:extLst>
          </p:cNvPr>
          <p:cNvSpPr/>
          <p:nvPr/>
        </p:nvSpPr>
        <p:spPr>
          <a:xfrm>
            <a:off x="14016855" y="7169145"/>
            <a:ext cx="3720615" cy="2366926"/>
          </a:xfrm>
          <a:prstGeom prst="wedgeEllipseCallout">
            <a:avLst>
              <a:gd name="adj1" fmla="val -31249"/>
              <a:gd name="adj2" fmla="val -98579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80A6D35-3644-20B0-4411-7CCC58CB8945}"/>
              </a:ext>
            </a:extLst>
          </p:cNvPr>
          <p:cNvSpPr txBox="1"/>
          <p:nvPr/>
        </p:nvSpPr>
        <p:spPr>
          <a:xfrm>
            <a:off x="15334995" y="5918897"/>
            <a:ext cx="4350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VOILE BETON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Architectonique Apparent  </a:t>
            </a:r>
          </a:p>
          <a:p>
            <a:r>
              <a:rPr lang="fr-FR" sz="20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Au Rdc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BA6133C-FD30-A4E8-B0BF-DD809CBBB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90" y="2019300"/>
            <a:ext cx="3847889" cy="2270645"/>
          </a:xfrm>
          <a:prstGeom prst="rect">
            <a:avLst/>
          </a:prstGeom>
        </p:spPr>
      </p:pic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22198675-7D45-19F3-41F2-14304C733326}"/>
              </a:ext>
            </a:extLst>
          </p:cNvPr>
          <p:cNvSpPr>
            <a:spLocks noChangeAspect="1"/>
          </p:cNvSpPr>
          <p:nvPr/>
        </p:nvSpPr>
        <p:spPr>
          <a:xfrm>
            <a:off x="3480417" y="1943100"/>
            <a:ext cx="4801890" cy="2366926"/>
          </a:xfrm>
          <a:prstGeom prst="wedgeEllipseCallout">
            <a:avLst>
              <a:gd name="adj1" fmla="val 36506"/>
              <a:gd name="adj2" fmla="val 1020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829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DE738A1D-4687-15A0-BDF2-5784D294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2190748"/>
            <a:ext cx="5105400" cy="59055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9E904F-8EE8-EEB3-634D-1924C003BA81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</a:t>
            </a:r>
            <a:r>
              <a:rPr lang="fr-FR" sz="2400" dirty="0">
                <a:solidFill>
                  <a:schemeClr val="bg1"/>
                </a:solidFill>
                <a:highlight>
                  <a:srgbClr val="C1DF1B"/>
                </a:highlight>
                <a:latin typeface="Jigsaw Regular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CB695B6-AB76-8EAF-8DAF-1FF715E6501C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0F28CE1C-F4FC-A426-2573-641D5E261A89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02DFE3-C79A-C678-F8B1-011F8B154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69905"/>
            <a:ext cx="10210800" cy="574718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2D5FEBD-9C59-C788-D5B6-FE25DC5D1192}"/>
              </a:ext>
            </a:extLst>
          </p:cNvPr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Dalle BB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1410C74-8FB3-F566-0860-4F75FD39AACD}"/>
              </a:ext>
            </a:extLst>
          </p:cNvPr>
          <p:cNvSpPr txBox="1"/>
          <p:nvPr/>
        </p:nvSpPr>
        <p:spPr>
          <a:xfrm>
            <a:off x="5674488" y="8246912"/>
            <a:ext cx="6768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Une innovation à haute performance environnementale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F9A7C78-1B13-58E4-EFE9-79124F94C589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314712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C65C-D56E-F7A8-BBB7-D09960EB1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312C18E-EFAF-07CC-6F1D-B41AC1B1F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1" y="2190749"/>
            <a:ext cx="7384882" cy="59055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789952C-DE0C-2D70-D79B-DF45DA7DC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0FA1BE-39F9-82EE-42C8-70CC36198A93}"/>
              </a:ext>
            </a:extLst>
          </p:cNvPr>
          <p:cNvSpPr/>
          <p:nvPr/>
        </p:nvSpPr>
        <p:spPr>
          <a:xfrm>
            <a:off x="896471" y="2190750"/>
            <a:ext cx="16324729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F7B562B-9685-82B5-435E-91FF2A9924B3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</a:t>
            </a:r>
            <a:r>
              <a:rPr lang="fr-FR" sz="2400" dirty="0">
                <a:solidFill>
                  <a:schemeClr val="bg1"/>
                </a:solidFill>
                <a:highlight>
                  <a:srgbClr val="C1DF1B"/>
                </a:highlight>
                <a:latin typeface="Jigsaw Regular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021DF20-8FF4-AC66-B47B-95087F11F30D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895C5160-6C77-EC85-7CE1-545A794C48F8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1F2900-42B0-990E-6FFF-B4B455FCA9F1}"/>
              </a:ext>
            </a:extLst>
          </p:cNvPr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Façade Ossature Bois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75EC4E5E-62BC-C483-1E9F-6C2829ED03BA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7F8A85-32A5-DCB9-3591-7414A97D4ADB}"/>
              </a:ext>
            </a:extLst>
          </p:cNvPr>
          <p:cNvSpPr txBox="1"/>
          <p:nvPr/>
        </p:nvSpPr>
        <p:spPr>
          <a:xfrm>
            <a:off x="10006649" y="3126269"/>
            <a:ext cx="63300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Des composants biosourcées au profit d’un bilan carbone favorable</a:t>
            </a:r>
          </a:p>
          <a:p>
            <a:pPr marL="342900" indent="-342900">
              <a:buFontTx/>
              <a:buChar char="-"/>
            </a:pP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Isolation en fibre de bois dans l’ossature bois</a:t>
            </a:r>
          </a:p>
          <a:p>
            <a:pPr marL="342900" indent="-342900">
              <a:buFontTx/>
              <a:buChar char="-"/>
            </a:pP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Isolation en fibre de bois en doublage intérieur</a:t>
            </a:r>
          </a:p>
          <a:p>
            <a:pPr marL="342900" indent="-342900">
              <a:buFontTx/>
              <a:buChar char="-"/>
            </a:pP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Isolation en laine de roche en extérieur</a:t>
            </a:r>
          </a:p>
          <a:p>
            <a:pPr marL="342900" indent="-342900">
              <a:buFontTx/>
              <a:buChar char="-"/>
            </a:pP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Bardage en bois extérieur</a:t>
            </a:r>
          </a:p>
          <a:p>
            <a:endParaRPr lang="fr-FR" sz="2400" b="1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endParaRPr lang="fr-FR" sz="2400" b="1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810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7" name="Image 6" descr="Une image contenant plein air, nuage, ciel, roue&#10;&#10;Description générée automatiquement">
            <a:extLst>
              <a:ext uri="{FF2B5EF4-FFF2-40B4-BE49-F238E27FC236}">
                <a16:creationId xmlns:a16="http://schemas.microsoft.com/office/drawing/2014/main" id="{778DBEE2-F4AF-6B2E-E266-69EF8CA16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803225"/>
            <a:ext cx="14249400" cy="80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93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C1478-5129-4DFF-178B-A200F13E9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874E74C-49DC-DA46-1022-26274430F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77184F-4C4B-8531-2932-83C2471D144C}"/>
              </a:ext>
            </a:extLst>
          </p:cNvPr>
          <p:cNvSpPr/>
          <p:nvPr/>
        </p:nvSpPr>
        <p:spPr>
          <a:xfrm>
            <a:off x="896471" y="2190750"/>
            <a:ext cx="16324729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50E17D4-2D3F-9A83-F4C8-65A4B5DD35C6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</a:t>
            </a:r>
            <a:r>
              <a:rPr lang="fr-FR" sz="2400" dirty="0">
                <a:solidFill>
                  <a:schemeClr val="bg1"/>
                </a:solidFill>
                <a:highlight>
                  <a:srgbClr val="C1DF1B"/>
                </a:highlight>
                <a:latin typeface="Jigsaw Regular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68D0CDB-581B-03F6-A62C-B8087B012AD1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27F4098A-98E0-C204-0FBD-648F04CA4C21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D3C61B-A1F0-647D-2FD1-7001132DA7E6}"/>
              </a:ext>
            </a:extLst>
          </p:cNvPr>
          <p:cNvSpPr txBox="1"/>
          <p:nvPr/>
        </p:nvSpPr>
        <p:spPr>
          <a:xfrm>
            <a:off x="457200" y="160916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Revêtement des sols en linoléum DWL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1FEF02FD-2B31-7B4E-670A-920E11B4654C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D490A2-2D4C-EBBE-EBE6-75A1E386741D}"/>
              </a:ext>
            </a:extLst>
          </p:cNvPr>
          <p:cNvSpPr txBox="1"/>
          <p:nvPr/>
        </p:nvSpPr>
        <p:spPr>
          <a:xfrm>
            <a:off x="14005288" y="3804672"/>
            <a:ext cx="3004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80% des logements recevront un revêtement de sol  de type linoléum </a:t>
            </a:r>
            <a:r>
              <a:rPr lang="fr-FR" sz="2400" b="1" i="1" dirty="0" err="1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bio-sourcé</a:t>
            </a:r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  </a:t>
            </a: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13E7BD-EDC1-781C-89EA-A33A13DD1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74" y="2505075"/>
            <a:ext cx="1305877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16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6CBAC-548D-AA7D-5A6B-92237840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946926-453F-3849-205F-4F8F2A3DD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271558-81F9-599E-F4A6-836BA2260BF5}"/>
              </a:ext>
            </a:extLst>
          </p:cNvPr>
          <p:cNvSpPr/>
          <p:nvPr/>
        </p:nvSpPr>
        <p:spPr>
          <a:xfrm>
            <a:off x="896471" y="2190750"/>
            <a:ext cx="16324729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F482F8A-5E03-8708-21BF-F84CAE1A35DC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</a:t>
            </a:r>
            <a:r>
              <a:rPr lang="fr-FR" sz="2400" dirty="0">
                <a:solidFill>
                  <a:schemeClr val="bg1"/>
                </a:solidFill>
                <a:highlight>
                  <a:srgbClr val="C1DF1B"/>
                </a:highlight>
                <a:latin typeface="Jigsaw Regular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Confort et santé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1B34E42-55CF-BE44-41A3-58C6B15C7CC2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DA132DAB-B561-F158-1644-B8AC327AADA2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CFEA0E-5122-A3F5-BD01-0A63AF3ECCE5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Revêtement des murs des parties privatives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135591BF-4692-2AF7-AD9B-F2DA84BD5007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172138-5CC6-6BC6-6C81-CDEF9C0DF934}"/>
              </a:ext>
            </a:extLst>
          </p:cNvPr>
          <p:cNvSpPr txBox="1"/>
          <p:nvPr/>
        </p:nvSpPr>
        <p:spPr>
          <a:xfrm>
            <a:off x="12546102" y="4358669"/>
            <a:ext cx="4384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  <a:p>
            <a:r>
              <a:rPr lang="fr-FR" sz="2400" b="1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100% des logements recevront une peinture avec une résine biosourcée</a:t>
            </a:r>
          </a:p>
          <a:p>
            <a:endParaRPr lang="fr-FR" sz="2400" i="1" dirty="0">
              <a:solidFill>
                <a:schemeClr val="bg1">
                  <a:lumMod val="50000"/>
                </a:schemeClr>
              </a:solidFill>
              <a:latin typeface="Jigsaw Light Cursive" panose="02000000000000000000" pitchFamily="2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D9E8F7-5FA9-453C-971D-E55C6290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724353"/>
            <a:ext cx="4486275" cy="4800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78DBE5-0D59-ED32-7D8A-5D694F4BF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581162"/>
            <a:ext cx="50768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1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FFFE5-BC7F-A0C7-0C14-AC8F4A08F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2C182C7-69FE-A37B-C779-6AC992118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6402BA-AFC1-678C-948A-EB8E8761FEBF}"/>
              </a:ext>
            </a:extLst>
          </p:cNvPr>
          <p:cNvSpPr/>
          <p:nvPr/>
        </p:nvSpPr>
        <p:spPr>
          <a:xfrm>
            <a:off x="896471" y="2190750"/>
            <a:ext cx="16324729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4C8C35C-E390-945B-92D5-945034E837B1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</a:t>
            </a:r>
            <a:r>
              <a:rPr lang="fr-FR" sz="2400" dirty="0">
                <a:solidFill>
                  <a:schemeClr val="bg1"/>
                </a:solidFill>
                <a:highlight>
                  <a:srgbClr val="C1DF1B"/>
                </a:highlight>
                <a:latin typeface="Jigsaw Regular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1A677B-6F01-E525-47D8-E0349275508D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82A70585-B351-28F5-35AA-734341BC0EE1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909FF6-867D-51F2-D319-B179C6E5D8DF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Plaque de plâtre recyclée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A763564B-3E48-A1B0-6C56-17F49EC80AA7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AAE07C-C678-A0E7-522F-DE77A8A94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06" y="2457847"/>
            <a:ext cx="10086975" cy="53054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FFBEB4-5945-FE21-1B9F-51BD6DEE2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316" y="3318030"/>
            <a:ext cx="5753368" cy="35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1ED84C2-FBFE-934C-4998-C94484555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r="15887" b="17655"/>
          <a:stretch/>
        </p:blipFill>
        <p:spPr>
          <a:xfrm>
            <a:off x="9045959" y="3018472"/>
            <a:ext cx="9035282" cy="6134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F541BBA-DF01-C4A7-4273-87EE2C007FC2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Eau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Matériaux et autres ressources 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0793020-25D5-38E4-A206-970753F09E4E}"/>
              </a:ext>
            </a:extLst>
          </p:cNvPr>
          <p:cNvCxnSpPr>
            <a:cxnSpLocks/>
          </p:cNvCxnSpPr>
          <p:nvPr/>
        </p:nvCxnSpPr>
        <p:spPr>
          <a:xfrm>
            <a:off x="-517929" y="1868805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8A0EABC3-C2B3-F179-EE08-3A9150B80D7F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4524" r="4453" b="1121"/>
          <a:stretch/>
        </p:blipFill>
        <p:spPr>
          <a:xfrm>
            <a:off x="567346" y="3004393"/>
            <a:ext cx="8346633" cy="6148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Flèche droite 12"/>
          <p:cNvSpPr/>
          <p:nvPr/>
        </p:nvSpPr>
        <p:spPr>
          <a:xfrm rot="15253733">
            <a:off x="7595795" y="6317818"/>
            <a:ext cx="762000" cy="197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 rot="10800000">
            <a:off x="5965441" y="5129670"/>
            <a:ext cx="762000" cy="197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rot="10800000">
            <a:off x="2247112" y="4391216"/>
            <a:ext cx="762000" cy="197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15253733">
            <a:off x="5106364" y="6302342"/>
            <a:ext cx="762000" cy="197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11534176">
            <a:off x="2231641" y="6494933"/>
            <a:ext cx="762000" cy="197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C7006D-6769-B8D1-A641-DC026F4009C6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Gestion gravitaire et paysagère des EP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040DFD-E2E5-21B3-CAAE-97368F44C6CE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3109504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A6000-F53B-0FAE-D5C0-AA50C467A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75135E5-E14E-1828-60BC-39C370076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677" y="1651144"/>
            <a:ext cx="10171723" cy="751522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68F309-3853-FA4E-3EE7-677730EFD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6E6545C-BC05-5CE2-99E2-365C10BE01C7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Eau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B941125-77FA-2DBE-74E0-1C033A57D4BB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61C4BE24-6520-8619-CABC-5DF786711B4D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437FD6-5D04-0901-BD4F-FECB43AB6E57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Système de récupération des EP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51C48F8-19AE-8001-913D-E2D2C81E5747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1825849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4379F1-6D72-4C34-960E-FE715AF87929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Eau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086BE94-2892-94EC-EA00-8B62C4EE759A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FDFA7CB-8FD5-5429-2F38-1E83F2FB5E19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8539A02-D495-F3F7-C9D9-297D80E2D8D4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107" y="2224874"/>
            <a:ext cx="5386815" cy="3166816"/>
          </a:xfrm>
          <a:prstGeom prst="rect">
            <a:avLst/>
          </a:prstGeom>
        </p:spPr>
      </p:pic>
      <p:sp>
        <p:nvSpPr>
          <p:cNvPr id="12" name="ZoneTexte 6">
            <a:extLst>
              <a:ext uri="{FF2B5EF4-FFF2-40B4-BE49-F238E27FC236}">
                <a16:creationId xmlns:a16="http://schemas.microsoft.com/office/drawing/2014/main" id="{576BC8C6-FE1B-1600-4D01-DED1EF737DB0}"/>
              </a:ext>
            </a:extLst>
          </p:cNvPr>
          <p:cNvSpPr txBox="1"/>
          <p:nvPr/>
        </p:nvSpPr>
        <p:spPr>
          <a:xfrm>
            <a:off x="8382000" y="2175563"/>
            <a:ext cx="92202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i="1" dirty="0">
                <a:latin typeface="Jigsaw Regular" panose="02000000000000000000" charset="0"/>
                <a:cs typeface="Georgia"/>
              </a:rPr>
              <a:t>Eléments de gestion des Eaux pluviales pris en compte:</a:t>
            </a:r>
          </a:p>
          <a:p>
            <a:endParaRPr lang="fr-FR" sz="2400" i="1" dirty="0">
              <a:latin typeface="Jigsaw Regular" panose="02000000000000000000" charset="0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Gestion 1</a:t>
            </a:r>
            <a:r>
              <a:rPr lang="fr-FR" sz="2400" i="1" baseline="30000" dirty="0">
                <a:latin typeface="Jigsaw Regular" panose="02000000000000000000" charset="0"/>
                <a:cs typeface="Georgia"/>
              </a:rPr>
              <a:t>ère</a:t>
            </a:r>
            <a:r>
              <a:rPr lang="fr-FR" sz="2400" i="1" dirty="0">
                <a:latin typeface="Jigsaw Regular" panose="02000000000000000000" charset="0"/>
                <a:cs typeface="Georgia"/>
              </a:rPr>
              <a:t> pluie à la parcelle (lame d’eau de 10mm).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Evènement décennale.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Débit de fuite : 1l/s/ha</a:t>
            </a:r>
            <a:endParaRPr lang="is-IS" sz="2400" i="1" dirty="0">
              <a:latin typeface="Jigsaw Regular" panose="02000000000000000000" charset="0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Perméabilité des sols compris entre  1 x 10-6 et 5 x 10-7</a:t>
            </a:r>
          </a:p>
          <a:p>
            <a:pPr marL="742840" lvl="1" indent="-285750">
              <a:buFont typeface="Wingdings" charset="2"/>
              <a:buChar char="§"/>
            </a:pPr>
            <a:endParaRPr lang="fr-FR" sz="2400" i="1" dirty="0">
              <a:latin typeface="Jigsaw Regular" panose="02000000000000000000" charset="0"/>
              <a:cs typeface="Georgia"/>
            </a:endParaRPr>
          </a:p>
          <a:p>
            <a:r>
              <a:rPr lang="fr-FR" sz="2400" b="1" i="1" dirty="0">
                <a:latin typeface="Jigsaw Regular" panose="02000000000000000000" charset="0"/>
                <a:cs typeface="Georgia"/>
              </a:rPr>
              <a:t>Moyens techniques mis en œuvre :</a:t>
            </a:r>
          </a:p>
          <a:p>
            <a:endParaRPr lang="fr-FR" sz="2400" i="1" dirty="0">
              <a:latin typeface="Jigsaw Regular" panose="02000000000000000000" charset="0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Toitures terrasses végétalisées pour favoriser la percolation et l’évapotranspiration.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Noue aérienne pour la gestion par infiltration.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Dépression dans l’aménagement paysager pour permettre la gestion par infiltration.</a:t>
            </a:r>
            <a:endParaRPr lang="is-IS" sz="2400" i="1" dirty="0">
              <a:latin typeface="Jigsaw Regular" panose="02000000000000000000" charset="0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latin typeface="Jigsaw Regular" panose="02000000000000000000" charset="0"/>
                <a:cs typeface="Georgia"/>
              </a:rPr>
              <a:t>Minimalisation des réseaux enterrés</a:t>
            </a:r>
          </a:p>
          <a:p>
            <a:pPr marL="742840" lvl="1" indent="-285750">
              <a:buFont typeface="Wingdings" charset="2"/>
              <a:buChar char="§"/>
            </a:pPr>
            <a:endParaRPr lang="fr-FR" sz="2400" i="1" dirty="0">
              <a:latin typeface="Jigsaw Regular" panose="02000000000000000000" charset="0"/>
              <a:cs typeface="Georgia"/>
            </a:endParaRP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576BC8C6-FE1B-1600-4D01-DED1EF737DB0}"/>
              </a:ext>
            </a:extLst>
          </p:cNvPr>
          <p:cNvSpPr txBox="1"/>
          <p:nvPr/>
        </p:nvSpPr>
        <p:spPr>
          <a:xfrm>
            <a:off x="482600" y="4229100"/>
            <a:ext cx="66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90" lvl="1"/>
            <a:r>
              <a:rPr lang="fr-FR" sz="2400" i="1" dirty="0">
                <a:latin typeface="Jigsaw Regular" panose="02000000000000000000" charset="0"/>
                <a:cs typeface="Georgia"/>
              </a:rPr>
              <a:t>Principe de gestion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219700"/>
            <a:ext cx="5082015" cy="3492518"/>
          </a:xfrm>
          <a:prstGeom prst="rect">
            <a:avLst/>
          </a:prstGeom>
        </p:spPr>
      </p:pic>
      <p:sp>
        <p:nvSpPr>
          <p:cNvPr id="15" name="ZoneTexte 6">
            <a:extLst>
              <a:ext uri="{FF2B5EF4-FFF2-40B4-BE49-F238E27FC236}">
                <a16:creationId xmlns:a16="http://schemas.microsoft.com/office/drawing/2014/main" id="{576BC8C6-FE1B-1600-4D01-DED1EF737DB0}"/>
              </a:ext>
            </a:extLst>
          </p:cNvPr>
          <p:cNvSpPr txBox="1"/>
          <p:nvPr/>
        </p:nvSpPr>
        <p:spPr>
          <a:xfrm>
            <a:off x="635000" y="8796635"/>
            <a:ext cx="66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90" lvl="1"/>
            <a:r>
              <a:rPr lang="fr-FR" sz="2400" i="1" dirty="0">
                <a:latin typeface="Jigsaw Regular" panose="02000000000000000000" charset="0"/>
                <a:cs typeface="Georgia"/>
              </a:rPr>
              <a:t>Métaphore de la </a:t>
            </a:r>
            <a:r>
              <a:rPr lang="fr-FR" sz="2400" i="1" dirty="0" err="1">
                <a:latin typeface="Jigsaw Regular" panose="02000000000000000000" charset="0"/>
                <a:cs typeface="Georgia"/>
              </a:rPr>
              <a:t>gauffre</a:t>
            </a:r>
            <a:r>
              <a:rPr lang="fr-FR" sz="2400" i="1" dirty="0">
                <a:latin typeface="Jigsaw Regular" panose="02000000000000000000" charset="0"/>
                <a:cs typeface="Georgia"/>
              </a:rPr>
              <a:t> : espaces verts en creux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869223-3BB4-4214-F7D3-F4DDBE51F1AE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Gestion EP paysagère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97FF102-D4D6-904C-A647-AF1E49D8963D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1307928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EB28-B357-55D6-5DF6-F805A0260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C9586C-3CCD-7BE4-8EE5-B25F1CA24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E2EB9C-D2C3-9EFF-EF05-3C363F2D05EC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Eau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143C561-FA81-16AE-F583-2E2CA765D7D2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035F3E4-056C-8639-48CF-03AA5D9CA77A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802F083-9564-70A9-7FAA-4B76415E24E2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26BD876-5A21-3579-FF80-723B5F4A3562}"/>
              </a:ext>
            </a:extLst>
          </p:cNvPr>
          <p:cNvSpPr txBox="1"/>
          <p:nvPr/>
        </p:nvSpPr>
        <p:spPr>
          <a:xfrm>
            <a:off x="457200" y="2076345"/>
            <a:ext cx="16633646" cy="4620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>
                <a:latin typeface="Jigsaw Regular" panose="02000000000000000000" pitchFamily="2" charset="77"/>
                <a:cs typeface="Georgia"/>
              </a:rPr>
              <a:t>Préservation/protection du bosquet de frênes existants (aérien et sol)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>
                <a:latin typeface="Jigsaw Regular" panose="02000000000000000000" pitchFamily="2" charset="77"/>
                <a:cs typeface="Georgia"/>
              </a:rPr>
              <a:t>Installation des trois strates végétales (arborée, arbustive et vivace) identifiées dans les séries de la chênaie-charmaie  locale + espaces ouverts de prairie mésophile, palette Végétal Local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>
                <a:latin typeface="Jigsaw Regular" panose="02000000000000000000" pitchFamily="2" charset="77"/>
                <a:cs typeface="Georgia"/>
              </a:rPr>
              <a:t>Maximisation du recueil, du ralentissement et de la mise à profit des eaux de pluie dans les espaces plantés = diversité végétale et accueil de la </a:t>
            </a:r>
            <a:r>
              <a:rPr lang="fr-FR" sz="2200" dirty="0" err="1">
                <a:latin typeface="Jigsaw Regular" panose="02000000000000000000" pitchFamily="2" charset="77"/>
                <a:cs typeface="Georgia"/>
              </a:rPr>
              <a:t>micro-faune</a:t>
            </a:r>
            <a:endParaRPr lang="fr-FR" sz="2200" dirty="0">
              <a:latin typeface="Jigsaw Regular" panose="02000000000000000000" pitchFamily="2" charset="77"/>
              <a:cs typeface="Georgi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>
                <a:latin typeface="Jigsaw Regular" panose="02000000000000000000" pitchFamily="2" charset="77"/>
                <a:cs typeface="Georgia"/>
              </a:rPr>
              <a:t>Installation de situations de nidification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 err="1">
                <a:latin typeface="Jigsaw Regular" panose="02000000000000000000" pitchFamily="2" charset="77"/>
                <a:cs typeface="Georgia"/>
              </a:rPr>
              <a:t>Ré-emploi</a:t>
            </a:r>
            <a:r>
              <a:rPr lang="fr-FR" sz="2200" dirty="0">
                <a:latin typeface="Jigsaw Regular" panose="02000000000000000000" pitchFamily="2" charset="77"/>
                <a:cs typeface="Georgia"/>
              </a:rPr>
              <a:t> et économie circulaire : terre du site, végétaux du site (paillage, amendement, mobilier), matériaux issus du </a:t>
            </a:r>
            <a:r>
              <a:rPr lang="fr-FR" sz="2200" dirty="0" err="1">
                <a:latin typeface="Jigsaw Regular" panose="02000000000000000000" pitchFamily="2" charset="77"/>
                <a:cs typeface="Georgia"/>
              </a:rPr>
              <a:t>ré-emploi</a:t>
            </a:r>
            <a:endParaRPr lang="fr-FR" sz="2200" dirty="0">
              <a:latin typeface="Jigsaw Regular" panose="02000000000000000000" pitchFamily="2" charset="77"/>
              <a:cs typeface="Georgi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200" dirty="0">
                <a:latin typeface="Jigsaw Regular" panose="02000000000000000000" pitchFamily="2" charset="77"/>
                <a:cs typeface="Georgia"/>
              </a:rPr>
              <a:t>Installation de potagers (réalisation partagée avec les résidents), d’un poulailler, d’un compost, d’espaces de repos et de convivialité (salons, assises, tables de pique-nique, terrain de pétanque)</a:t>
            </a:r>
            <a:endParaRPr lang="fr-FR" sz="2200" b="1" dirty="0">
              <a:latin typeface="Jigsaw Regular" panose="02000000000000000000" pitchFamily="2" charset="77"/>
              <a:cs typeface="Georgia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187773"/>
            <a:ext cx="3581400" cy="20443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771" y="7087314"/>
            <a:ext cx="3352800" cy="214482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067" y="7056135"/>
            <a:ext cx="3615222" cy="217600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785" y="6940886"/>
            <a:ext cx="2786210" cy="229125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/>
          <a:srcRect l="11894"/>
          <a:stretch/>
        </p:blipFill>
        <p:spPr>
          <a:xfrm>
            <a:off x="14097000" y="6913672"/>
            <a:ext cx="3816618" cy="23184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849E7B-8AC2-9F7C-27AE-A29BD349F7BD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Principes généraux de l’approche paysagère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9EA9236-2098-CE63-2FBF-C5DFB5AB210D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2268035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36D94-A1AD-DFB6-9F5F-9E689CCDC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FB2341-8900-4098-26F9-59AEDB154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855610E-4917-6BC5-A238-05E6639412D0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Eau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Matériaux et autres ressources 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C4CDAF-68A7-5A1B-EBE3-A840446FC3EC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B90662A-74BC-FA7A-37FA-F7F764358FCD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97F0E45-B162-14AC-02C3-014F89EEAE68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5150" r="3788" b="7066"/>
          <a:stretch/>
        </p:blipFill>
        <p:spPr>
          <a:xfrm>
            <a:off x="457200" y="2198378"/>
            <a:ext cx="10594784" cy="6354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7773879"/>
            <a:ext cx="3733800" cy="1624120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7046" y="1166594"/>
            <a:ext cx="5456105" cy="1378743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2527" y="2698694"/>
            <a:ext cx="5430623" cy="1419368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2068" y="4358411"/>
            <a:ext cx="4791082" cy="46820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5FAD6BF-3232-336B-922B-E7E0218862A9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Palette végétale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1EA120C3-B468-5EE6-4C1D-491088BA52E1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2780814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E9167C-FB69-6F9E-AF9D-9268D794D9E4}"/>
              </a:ext>
            </a:extLst>
          </p:cNvPr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de l’opération : programmation</a:t>
            </a: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D9F86C2E-A1B2-C788-123C-0B2019648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608534"/>
              </p:ext>
            </p:extLst>
          </p:nvPr>
        </p:nvGraphicFramePr>
        <p:xfrm>
          <a:off x="1981200" y="2327555"/>
          <a:ext cx="15087600" cy="7661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6932">
                  <a:extLst>
                    <a:ext uri="{9D8B030D-6E8A-4147-A177-3AD203B41FA5}">
                      <a16:colId xmlns:a16="http://schemas.microsoft.com/office/drawing/2014/main" val="2613226322"/>
                    </a:ext>
                  </a:extLst>
                </a:gridCol>
                <a:gridCol w="5816636">
                  <a:extLst>
                    <a:ext uri="{9D8B030D-6E8A-4147-A177-3AD203B41FA5}">
                      <a16:colId xmlns:a16="http://schemas.microsoft.com/office/drawing/2014/main" val="36897136"/>
                    </a:ext>
                  </a:extLst>
                </a:gridCol>
                <a:gridCol w="5314032">
                  <a:extLst>
                    <a:ext uri="{9D8B030D-6E8A-4147-A177-3AD203B41FA5}">
                      <a16:colId xmlns:a16="http://schemas.microsoft.com/office/drawing/2014/main" val="2971377610"/>
                    </a:ext>
                  </a:extLst>
                </a:gridCol>
              </a:tblGrid>
              <a:tr h="34584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i="0" dirty="0">
                          <a:latin typeface="Jigsaw Regular" panose="02000000000000000000" pitchFamily="2" charset="77"/>
                        </a:rPr>
                        <a:t>Atouts +</a:t>
                      </a:r>
                    </a:p>
                  </a:txBody>
                  <a:tcPr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i="0" dirty="0">
                          <a:latin typeface="Jigsaw Regular" panose="02000000000000000000" pitchFamily="2" charset="77"/>
                        </a:rPr>
                        <a:t>Contraintes -</a:t>
                      </a:r>
                    </a:p>
                  </a:txBody>
                  <a:tcPr>
                    <a:solidFill>
                      <a:srgbClr val="C1DF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88885"/>
                  </a:ext>
                </a:extLst>
              </a:tr>
              <a:tr h="358216">
                <a:tc>
                  <a:txBody>
                    <a:bodyPr/>
                    <a:lstStyle/>
                    <a:p>
                      <a:r>
                        <a:rPr lang="fr-FR" dirty="0"/>
                        <a:t>Environnement résidentiel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Services de proximité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Ombres portées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234993"/>
                  </a:ext>
                </a:extLst>
              </a:tr>
              <a:tr h="1123990">
                <a:tc>
                  <a:txBody>
                    <a:bodyPr/>
                    <a:lstStyle/>
                    <a:p>
                      <a:r>
                        <a:rPr lang="fr-FR" dirty="0"/>
                        <a:t>Parcelle végétalisée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Conservation d’arbres</a:t>
                      </a:r>
                    </a:p>
                    <a:p>
                      <a:r>
                        <a:rPr lang="fr-FR" dirty="0"/>
                        <a:t>Ilot de fraicheur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Implantation contrainte des bâtiments</a:t>
                      </a:r>
                    </a:p>
                    <a:p>
                      <a:r>
                        <a:rPr lang="fr-FR" dirty="0"/>
                        <a:t>Ombres</a:t>
                      </a:r>
                    </a:p>
                    <a:p>
                      <a:r>
                        <a:rPr lang="fr-FR" dirty="0"/>
                        <a:t>Peu d’espace pour les travaux</a:t>
                      </a:r>
                    </a:p>
                    <a:p>
                      <a:r>
                        <a:rPr lang="fr-FR" dirty="0"/>
                        <a:t>Espèces invasives présentes sur la parcelle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744880"/>
                  </a:ext>
                </a:extLst>
              </a:tr>
              <a:tr h="605225">
                <a:tc>
                  <a:txBody>
                    <a:bodyPr/>
                    <a:lstStyle/>
                    <a:p>
                      <a:r>
                        <a:rPr lang="fr-FR" dirty="0"/>
                        <a:t>Terrain en pente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Gestion des EP gravitaires</a:t>
                      </a:r>
                    </a:p>
                    <a:p>
                      <a:r>
                        <a:rPr lang="fr-FR" dirty="0"/>
                        <a:t>Gestion des accès 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992490"/>
                  </a:ext>
                </a:extLst>
              </a:tr>
              <a:tr h="345843"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 de pollution des sols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Infiltration faible</a:t>
                      </a:r>
                    </a:p>
                  </a:txBody>
                  <a:tcPr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331315"/>
                  </a:ext>
                </a:extLst>
              </a:tr>
              <a:tr h="626901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Accessibilités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Proximité des gares RER (Bry-sur-Marne, Mont d'Est, à 300 m).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Risques d’exposition au bruit lié aux axes routiers et ferroviaires à proximité immédiate.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390739"/>
                  </a:ext>
                </a:extLst>
              </a:tr>
              <a:tr h="778147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Environnement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Présence de jardins privatifs et espaces plantés gérés par des experts pour maintenir la qualité.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Sols majoritairement allégés sur dalle (98%), limitant la rétention d'eau et nécessitant un arrosage.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122682"/>
                  </a:ext>
                </a:extLst>
              </a:tr>
              <a:tr h="626901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Climat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Orientation favorable des bâtiments laissant passer les vents dominants en été.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Risque de création d’îlots de chaleur en raison des matériaux absorbants comme le béton matricé.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641688"/>
                  </a:ext>
                </a:extLst>
              </a:tr>
              <a:tr h="626901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Biodiversité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Préservation et création d’habitats variés (4 strates végétales, hôtels à insectes, nichoirs).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Espaces restreints pour une biodiversité extensive, limités par la densité de l’aménagement.</a:t>
                      </a:r>
                    </a:p>
                  </a:txBody>
                  <a:tcPr marL="68580" marR="68580" marT="0" marB="0"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322286"/>
                  </a:ext>
                </a:extLst>
              </a:tr>
              <a:tr h="778147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Economie circulaire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Composteur intégré dans l’espace commun, gabions écologiques fabriqués à partir de matériaux récupérés.</a:t>
                      </a:r>
                    </a:p>
                  </a:txBody>
                  <a:tcPr marL="68580" marR="68580" marT="0" marB="0" anchor="ctr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Nécessité d’une pédagogie continue auprès des habitants pour assurer une bonne utilisation des dispositifs.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68387"/>
                  </a:ext>
                </a:extLst>
              </a:tr>
              <a:tr h="626901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Confort extérieur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Cheminement piéton en béton poreux clair pour limiter l’échauffement.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Absence de dispositifs majeurs de rafraîchissement naturel (pas de plan d’eau à proximité).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2976"/>
                  </a:ext>
                </a:extLst>
              </a:tr>
              <a:tr h="626901"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Sécurité et énergie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Éclairage respectueux de la biodiversité avec détection de présence.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Gestion à long terme des luminaires dépendante d’une maintenance régulière par la copropriété.</a:t>
                      </a:r>
                    </a:p>
                  </a:txBody>
                  <a:tcPr marL="68580" marR="68580" marT="0" marB="0">
                    <a:solidFill>
                      <a:srgbClr val="C1DF1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589792"/>
                  </a:ext>
                </a:extLst>
              </a:tr>
            </a:tbl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0ACBB1C3-CE01-AE58-F51F-E167C735C2D7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</p:spTree>
    <p:extLst>
      <p:ext uri="{BB962C8B-B14F-4D97-AF65-F5344CB8AC3E}">
        <p14:creationId xmlns:p14="http://schemas.microsoft.com/office/powerpoint/2010/main" val="1405703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2E948-BF11-B005-80A6-F3F20E261C39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Territoire et site 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Solidaire · Énergie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F4BE62C-B413-883E-136E-05918A6BA8CF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9E9E526E-5074-612B-E0E7-9BC829646F1C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B7BBCA-25B8-3BB0-70B5-F9F671853255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Approche de l’îlot de chaleur urbain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2898C09-C7B9-E5A8-3A20-4F7710E21933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3E7F9C0-EC42-562D-5C60-17A2D3A2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891321"/>
            <a:ext cx="2595561" cy="14623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2FCC7D-CDAC-F979-957B-C5A24946E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3" y="2891321"/>
            <a:ext cx="2672898" cy="14896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F6B65A-02BE-4172-0F95-53E09680B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395" y="2886015"/>
            <a:ext cx="2590800" cy="14644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1C7A142-138A-2523-074B-A4645ADEA64D}"/>
              </a:ext>
            </a:extLst>
          </p:cNvPr>
          <p:cNvSpPr txBox="1"/>
          <p:nvPr/>
        </p:nvSpPr>
        <p:spPr>
          <a:xfrm>
            <a:off x="381000" y="2412158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Jigsaw Regular" panose="02000000000000000000" pitchFamily="2" charset="77"/>
              </a:rPr>
              <a:t>Positionnement des bâtiments dans le contexte climatique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7FF44B-2BF3-B96B-D3A3-C8DF28E85DC3}"/>
              </a:ext>
            </a:extLst>
          </p:cNvPr>
          <p:cNvSpPr txBox="1"/>
          <p:nvPr/>
        </p:nvSpPr>
        <p:spPr>
          <a:xfrm>
            <a:off x="11180928" y="1712149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Jigsaw Regular" panose="02000000000000000000" pitchFamily="2" charset="77"/>
              </a:rPr>
              <a:t>Solutions mises en œuvre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22F3DC-FB21-00A0-6BE9-20A263809B6F}"/>
              </a:ext>
            </a:extLst>
          </p:cNvPr>
          <p:cNvSpPr txBox="1"/>
          <p:nvPr/>
        </p:nvSpPr>
        <p:spPr>
          <a:xfrm>
            <a:off x="9828712" y="3514372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Jigsaw Regular" panose="02000000000000000000" pitchFamily="2" charset="77"/>
              </a:rPr>
              <a:t>Création de strates paysagère</a:t>
            </a:r>
          </a:p>
          <a:p>
            <a:r>
              <a:rPr lang="fr-FR" dirty="0">
                <a:latin typeface="Jigsaw Regular" panose="02000000000000000000" pitchFamily="2" charset="77"/>
              </a:rPr>
              <a:t>Végétalisation en pleine terre</a:t>
            </a:r>
          </a:p>
          <a:p>
            <a:r>
              <a:rPr lang="fr-FR" dirty="0">
                <a:latin typeface="Jigsaw Regular" panose="02000000000000000000" pitchFamily="2" charset="77"/>
              </a:rPr>
              <a:t>Création de zones ombragées</a:t>
            </a:r>
          </a:p>
          <a:p>
            <a:endParaRPr lang="fr-FR" dirty="0">
              <a:latin typeface="Jigsaw Regular" panose="02000000000000000000" pitchFamily="2" charset="77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719F09-0B5D-3A68-738A-1F8532034E54}"/>
              </a:ext>
            </a:extLst>
          </p:cNvPr>
          <p:cNvSpPr txBox="1"/>
          <p:nvPr/>
        </p:nvSpPr>
        <p:spPr>
          <a:xfrm>
            <a:off x="9953983" y="753406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Jigsaw Regular" panose="02000000000000000000" pitchFamily="2" charset="77"/>
              </a:rPr>
              <a:t>Choix de matériaux à fort albédo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6B40CE-781B-95C3-CE50-61095DBB5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3705771" y="1785176"/>
            <a:ext cx="3789966" cy="490169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8288832-E53D-4D73-9DD9-2163CA8E75F6}"/>
              </a:ext>
            </a:extLst>
          </p:cNvPr>
          <p:cNvSpPr txBox="1"/>
          <p:nvPr/>
        </p:nvSpPr>
        <p:spPr>
          <a:xfrm>
            <a:off x="236401" y="4543657"/>
            <a:ext cx="944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Jigsaw Regular" panose="02000000000000000000" pitchFamily="2" charset="77"/>
              </a:rPr>
              <a:t>Prise en compte des vents dominants d’été et d’hiver, de l’ensoleillement, création d’un micro climat</a:t>
            </a:r>
          </a:p>
          <a:p>
            <a:endParaRPr lang="fr-FR" dirty="0">
              <a:latin typeface="Jigsaw Regular" panose="02000000000000000000" pitchFamily="2" charset="77"/>
            </a:endParaRPr>
          </a:p>
        </p:txBody>
      </p:sp>
      <p:pic>
        <p:nvPicPr>
          <p:cNvPr id="17" name="Image 16" descr="Une image contenant plein air, nuage, ciel, roue&#10;&#10;Description générée automatiquement">
            <a:extLst>
              <a:ext uri="{FF2B5EF4-FFF2-40B4-BE49-F238E27FC236}">
                <a16:creationId xmlns:a16="http://schemas.microsoft.com/office/drawing/2014/main" id="{496480FE-0884-818B-6D53-C04751EF8B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5650" y="6298228"/>
            <a:ext cx="4855950" cy="273147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F8BC8AB-FF5E-5333-9C46-76A1975381B9}"/>
              </a:ext>
            </a:extLst>
          </p:cNvPr>
          <p:cNvSpPr txBox="1"/>
          <p:nvPr/>
        </p:nvSpPr>
        <p:spPr>
          <a:xfrm>
            <a:off x="381000" y="5189988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Jigsaw Regular" panose="02000000000000000000" pitchFamily="2" charset="77"/>
              </a:rPr>
              <a:t>Etude de l’impact sur le voisinage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A8368D2-90E6-4E8A-8F90-832DAB61E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6441" y="6065816"/>
            <a:ext cx="2731954" cy="138982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D7A71CB-3B4D-74C3-B7CE-41A5B1E80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232" y="6036385"/>
            <a:ext cx="2746339" cy="139665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71CA4E1-0856-176F-D609-3DFA60E8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6976" y="7718726"/>
            <a:ext cx="2731419" cy="138955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543689-34AE-982A-B5F9-6DFCCDA259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698" y="7731404"/>
            <a:ext cx="2744849" cy="139638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2588EF5-4359-675C-3597-C979DAABE8A7}"/>
              </a:ext>
            </a:extLst>
          </p:cNvPr>
          <p:cNvSpPr txBox="1"/>
          <p:nvPr/>
        </p:nvSpPr>
        <p:spPr>
          <a:xfrm>
            <a:off x="289231" y="5592633"/>
            <a:ext cx="5839164" cy="36933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fr-FR" dirty="0">
                <a:latin typeface="Jigsaw Regular" panose="02000000000000000000" pitchFamily="2" charset="77"/>
              </a:rPr>
              <a:t>10h</a:t>
            </a:r>
          </a:p>
          <a:p>
            <a:pPr algn="ctr"/>
            <a:r>
              <a:rPr lang="fr-FR" dirty="0">
                <a:latin typeface="Jigsaw Regular" panose="02000000000000000000" pitchFamily="2" charset="77"/>
              </a:rPr>
              <a:t>16h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50A07E4-6097-83A6-AD34-2703A378B101}"/>
              </a:ext>
            </a:extLst>
          </p:cNvPr>
          <p:cNvSpPr txBox="1"/>
          <p:nvPr/>
        </p:nvSpPr>
        <p:spPr>
          <a:xfrm>
            <a:off x="6285412" y="6675156"/>
            <a:ext cx="323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Jigsaw Regular" panose="02000000000000000000" pitchFamily="2" charset="77"/>
              </a:rPr>
              <a:t>Equinoxe de printemps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874EE6E-51AC-90DA-B3CF-D32B58B87FCF}"/>
              </a:ext>
            </a:extLst>
          </p:cNvPr>
          <p:cNvSpPr txBox="1"/>
          <p:nvPr/>
        </p:nvSpPr>
        <p:spPr>
          <a:xfrm>
            <a:off x="6276313" y="8182464"/>
            <a:ext cx="323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Jigsaw Regular" panose="02000000000000000000" pitchFamily="2" charset="77"/>
              </a:rPr>
              <a:t>Solstice d’hiver</a:t>
            </a:r>
          </a:p>
        </p:txBody>
      </p:sp>
    </p:spTree>
    <p:extLst>
      <p:ext uri="{BB962C8B-B14F-4D97-AF65-F5344CB8AC3E}">
        <p14:creationId xmlns:p14="http://schemas.microsoft.com/office/powerpoint/2010/main" val="407287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7010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L’équipe projet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130F5661-D464-7DD0-B98B-83142820AF30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EE884A3F-3E6E-4F02-5C8F-04A305FB3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643483"/>
              </p:ext>
            </p:extLst>
          </p:nvPr>
        </p:nvGraphicFramePr>
        <p:xfrm>
          <a:off x="1066800" y="2982984"/>
          <a:ext cx="7323730" cy="304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F4C7FF41-F43D-1D80-0964-864C95056D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05208"/>
              </p:ext>
            </p:extLst>
          </p:nvPr>
        </p:nvGraphicFramePr>
        <p:xfrm>
          <a:off x="9906569" y="3048000"/>
          <a:ext cx="7399930" cy="6448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3" name="ZoneTexte 32">
            <a:extLst>
              <a:ext uri="{FF2B5EF4-FFF2-40B4-BE49-F238E27FC236}">
                <a16:creationId xmlns:a16="http://schemas.microsoft.com/office/drawing/2014/main" id="{28CA3AAB-7A2C-CA54-094B-A1A898814FDC}"/>
              </a:ext>
            </a:extLst>
          </p:cNvPr>
          <p:cNvSpPr txBox="1"/>
          <p:nvPr/>
        </p:nvSpPr>
        <p:spPr>
          <a:xfrm>
            <a:off x="1066800" y="1866900"/>
            <a:ext cx="16239130" cy="64633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fr-FR" sz="3600" dirty="0"/>
              <a:t>MOA : 2 Co promoteurs</a:t>
            </a:r>
          </a:p>
          <a:p>
            <a:pPr algn="ctr"/>
            <a:r>
              <a:rPr lang="fr-FR" sz="3600" dirty="0"/>
              <a:t>MOE :</a:t>
            </a:r>
          </a:p>
        </p:txBody>
      </p:sp>
    </p:spTree>
    <p:extLst>
      <p:ext uri="{BB962C8B-B14F-4D97-AF65-F5344CB8AC3E}">
        <p14:creationId xmlns:p14="http://schemas.microsoft.com/office/powerpoint/2010/main" val="3103774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273ED1B-8090-566B-38DE-4E806DFFAF69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Regular" panose="02000000000000000000" pitchFamily="2" charset="77"/>
                <a:ea typeface="+mj-ea"/>
                <a:cs typeface="+mj-cs"/>
              </a:rPr>
              <a:t>Gestion de projet · </a:t>
            </a:r>
            <a:r>
              <a:rPr lang="fr-FR" sz="2400" b="1" dirty="0">
                <a:solidFill>
                  <a:prstClr val="white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Territoire et site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Medium" panose="02000000000000000000" pitchFamily="2" charset="77"/>
                <a:ea typeface="+mj-ea"/>
                <a:cs typeface="+mj-cs"/>
              </a:rPr>
              <a:t>·  </a:t>
            </a:r>
            <a:r>
              <a:rPr lang="fr-FR" sz="2400" b="1" dirty="0">
                <a:solidFill>
                  <a:prstClr val="white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Solidaire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Medium" panose="02000000000000000000" pitchFamily="2" charset="77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Regular" panose="02000000000000000000" pitchFamily="2" charset="77"/>
                <a:ea typeface="+mj-ea"/>
                <a:cs typeface="+mj-cs"/>
              </a:rPr>
              <a:t>·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1DF1B"/>
                </a:highlight>
                <a:uLnTx/>
                <a:uFillTx/>
                <a:latin typeface="Jigsaw Bold" panose="02000000000000000000" pitchFamily="2" charset="77"/>
                <a:ea typeface="+mj-ea"/>
                <a:cs typeface="+mj-cs"/>
              </a:rPr>
              <a:t> Énergie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Regular" panose="02000000000000000000" pitchFamily="2" charset="77"/>
                <a:ea typeface="+mj-ea"/>
                <a:cs typeface="+mj-cs"/>
              </a:rPr>
              <a:t>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DE111BA-F6DF-51C3-77D3-CB9B737CA049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874A4CE3-AB10-EFFE-AEA4-A9F11C58F2EE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igsaw Regular Cursive" panose="02000000000000000000" pitchFamily="2" charset="77"/>
                <a:ea typeface="+mj-ea"/>
                <a:cs typeface="+mj-cs"/>
              </a:rPr>
              <a:t>Les Villages d'Or / Lot M6.2 ZAC des Bas Heurts - Noisy-le-Grand (93)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igsaw Regular Cursive" panose="02000000000000000000" pitchFamily="2" charset="77"/>
                <a:ea typeface="+mj-ea"/>
                <a:cs typeface="+mj-cs"/>
              </a:rPr>
              <a:t>Phase Conception – Commission BDF #53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8C1EC4-6C95-1A5B-C553-3B1B9927765C}"/>
              </a:ext>
            </a:extLst>
          </p:cNvPr>
          <p:cNvSpPr txBox="1"/>
          <p:nvPr/>
        </p:nvSpPr>
        <p:spPr>
          <a:xfrm>
            <a:off x="457200" y="2673786"/>
            <a:ext cx="1706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Bbio&lt;Bbiomax-15%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Inertie thermique  quotidienne lourde et moyenne (Plancher, Toiture et ~50% des murs extérieurs en matériaux lourds)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L’absence de climatisation sauf pour le Club House qui est une zone refuge pour les séniors et ouverte au quartier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58AD6F-6FD9-29EA-B11D-4185EE584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750089"/>
            <a:ext cx="8610600" cy="28578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9E8CF3-B3C0-A4D5-B8B7-EE57280A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815" y="5756746"/>
            <a:ext cx="9301761" cy="28512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CAB8B7-ACCE-ABE7-8C01-33A40501C895}"/>
              </a:ext>
            </a:extLst>
          </p:cNvPr>
          <p:cNvSpPr txBox="1"/>
          <p:nvPr/>
        </p:nvSpPr>
        <p:spPr>
          <a:xfrm>
            <a:off x="457200" y="160916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Approche de l’îlot de chaleur urbain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36DF691-8131-7F16-7597-0D4EE797E00A}"/>
              </a:ext>
            </a:extLst>
          </p:cNvPr>
          <p:cNvSpPr txBox="1">
            <a:spLocks/>
          </p:cNvSpPr>
          <p:nvPr/>
        </p:nvSpPr>
        <p:spPr>
          <a:xfrm>
            <a:off x="304800" y="-29135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825728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A3C75BE-60BD-0E43-9802-453A8BF8084D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Énergie · Eau · Matériaux et autres ressources  </a:t>
            </a:r>
            <a:r>
              <a:rPr lang="fr-FR" sz="2400" b="1" dirty="0">
                <a:solidFill>
                  <a:srgbClr val="C1DF1B"/>
                </a:solidFill>
                <a:latin typeface="Jigsaw Bold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Confort et santé</a:t>
            </a:r>
            <a:r>
              <a:rPr lang="fr-FR" sz="2400" b="1" dirty="0">
                <a:solidFill>
                  <a:schemeClr val="bg1"/>
                </a:solidFill>
                <a:latin typeface="Jigsaw Bold" panose="02000000000000000000" pitchFamily="2" charset="77"/>
              </a:rPr>
              <a:t>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 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6BAFE95-2C1A-DA6D-FE11-C19ABDD97D05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0CAF7570-EBD1-28C6-2981-47B48FDA18CF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49C8EEB-072E-8469-9F1F-9AFCB1B10F98}"/>
              </a:ext>
            </a:extLst>
          </p:cNvPr>
          <p:cNvSpPr txBox="1"/>
          <p:nvPr/>
        </p:nvSpPr>
        <p:spPr>
          <a:xfrm>
            <a:off x="533400" y="16383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Confort thermique d’été et confort visuel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C13B786B-81CA-27EB-F4A0-84B458AB1BDC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pic>
        <p:nvPicPr>
          <p:cNvPr id="2" name="Image 1" descr="Une image contenant fenêtre, plein air, façade, mur&#10;&#10;Description générée automatiquement">
            <a:extLst>
              <a:ext uri="{FF2B5EF4-FFF2-40B4-BE49-F238E27FC236}">
                <a16:creationId xmlns:a16="http://schemas.microsoft.com/office/drawing/2014/main" id="{A0E57BAD-839D-4DAC-393C-8E18862FCA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4" t="22497" r="13932" b="15856"/>
          <a:stretch/>
        </p:blipFill>
        <p:spPr bwMode="auto">
          <a:xfrm>
            <a:off x="14867567" y="4227376"/>
            <a:ext cx="3266631" cy="4148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4B4DA84-E4B7-1AD8-8D2E-BED739FF1FE1}"/>
              </a:ext>
            </a:extLst>
          </p:cNvPr>
          <p:cNvSpPr txBox="1"/>
          <p:nvPr/>
        </p:nvSpPr>
        <p:spPr>
          <a:xfrm>
            <a:off x="1066800" y="2331380"/>
            <a:ext cx="163830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Protections solaires permettant la ventilation naturelle des logements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Balcons et loggias en protections solaires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Zone d’inconfort inférieur à 100h par an selon le diagramme de </a:t>
            </a:r>
            <a:r>
              <a:rPr lang="fr-FR" sz="2800" i="1" dirty="0" err="1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Givoni</a:t>
            </a:r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Diminution des baies nord au profit des baies est et ouest pour profiter des apports naturels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80% es circulations horizontales éclairées naturellement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Vues sur le lointain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B5401D-0683-6619-6967-7E52C45A8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"/>
          <a:stretch/>
        </p:blipFill>
        <p:spPr>
          <a:xfrm>
            <a:off x="132278" y="5416548"/>
            <a:ext cx="8803244" cy="41832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89D12E-D127-F2F8-CB3A-753780BA7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2373" y="1576399"/>
            <a:ext cx="4111825" cy="23911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98ED35F-D4E5-3D56-A52D-EC6D18857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161" y="4722528"/>
            <a:ext cx="6019800" cy="292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38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82465E-8FAE-F559-7DF6-9FEA3E74C54B}"/>
              </a:ext>
            </a:extLst>
          </p:cNvPr>
          <p:cNvSpPr txBox="1"/>
          <p:nvPr/>
        </p:nvSpPr>
        <p:spPr>
          <a:xfrm>
            <a:off x="304800" y="1373476"/>
            <a:ext cx="10058400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Quelques lignes relatant les dispositions prises dans le thème Energie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Jigsaw Light Cursive" panose="02000000000000000000" pitchFamily="2" charset="77"/>
              <a:ea typeface="+mn-ea"/>
              <a:cs typeface="Georgia"/>
            </a:endParaRPr>
          </a:p>
          <a:p>
            <a:pPr marL="74284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Performance énergétique. Indiquer :</a:t>
            </a:r>
          </a:p>
          <a:p>
            <a:pPr marL="120004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Le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Ubat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  :  0,46  W/(m².K)</a:t>
            </a:r>
          </a:p>
          <a:p>
            <a:pPr marL="120004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Le détail de la consommation et le gain Cep (avec et sans 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EnR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)</a:t>
            </a:r>
          </a:p>
          <a:p>
            <a:pPr marL="120004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Le gain Bbio  </a:t>
            </a:r>
          </a:p>
          <a:p>
            <a:pPr marL="120004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La perméabilité à l’air  de l’enveloppe :  1 m³/(h.m²)</a:t>
            </a:r>
          </a:p>
          <a:p>
            <a:pPr marL="120004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Les surfaces vitrées  </a:t>
            </a:r>
          </a:p>
          <a:p>
            <a:pPr marL="91429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Bâtiment A :  218,82 m² /  171,71 m²</a:t>
            </a:r>
          </a:p>
          <a:p>
            <a:pPr marL="91429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Bâtiment B  :  274,16 m² /  188,29 m² </a:t>
            </a:r>
          </a:p>
          <a:p>
            <a:pPr marL="91429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Bâtiment C : 574 m² / 441,41 m² </a:t>
            </a:r>
          </a:p>
          <a:p>
            <a:pPr marL="74284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Les labels atteints, </a:t>
            </a:r>
          </a:p>
          <a:p>
            <a:pPr marL="74284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Production et consommation d’énergies renouvelables </a:t>
            </a:r>
          </a:p>
          <a:p>
            <a:pPr marL="74284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Le poids carbone lié à l’énergie (</a:t>
            </a: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Ic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 énergie)</a:t>
            </a:r>
          </a:p>
          <a:p>
            <a:pPr marL="74284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is-I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Le suivi des performances pendant l‘exploitation du bâtiment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Jigsaw Light Cursive" panose="02000000000000000000" pitchFamily="2" charset="77"/>
              <a:ea typeface="+mn-ea"/>
              <a:cs typeface="Georgia"/>
            </a:endParaRPr>
          </a:p>
          <a:p>
            <a:pPr marL="74284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fr-FR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Ic</a:t>
            </a: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 construction Seuil 2022 (35% de DED)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Jigsaw Light Cursive" panose="02000000000000000000" pitchFamily="2" charset="77"/>
              <a:ea typeface="+mn-ea"/>
              <a:cs typeface="Georgia"/>
            </a:endParaRPr>
          </a:p>
          <a:p>
            <a:pPr marL="91429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Jigsaw Light Cursive" panose="02000000000000000000" pitchFamily="2" charset="77"/>
              <a:ea typeface="+mn-ea"/>
              <a:cs typeface="Georgia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D477E3-345C-D12E-71FA-A8FCF29058A5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Regular" panose="02000000000000000000" pitchFamily="2" charset="77"/>
                <a:ea typeface="+mj-ea"/>
                <a:cs typeface="+mj-cs"/>
              </a:rPr>
              <a:t>Gestion de projet · Territoire et site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Medium" panose="02000000000000000000" pitchFamily="2" charset="77"/>
                <a:ea typeface="+mj-ea"/>
                <a:cs typeface="+mj-cs"/>
              </a:rPr>
              <a:t>·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Regular" panose="02000000000000000000" pitchFamily="2" charset="77"/>
                <a:ea typeface="+mj-ea"/>
                <a:cs typeface="+mj-cs"/>
              </a:rPr>
              <a:t>Solidaire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Medium" panose="02000000000000000000" pitchFamily="2" charset="77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Regular" panose="02000000000000000000" pitchFamily="2" charset="77"/>
                <a:ea typeface="+mj-ea"/>
                <a:cs typeface="+mj-cs"/>
              </a:rPr>
              <a:t>·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1DF1B"/>
                </a:highlight>
                <a:uLnTx/>
                <a:uFillTx/>
                <a:latin typeface="Jigsaw Bold" panose="02000000000000000000" pitchFamily="2" charset="77"/>
                <a:ea typeface="+mj-ea"/>
                <a:cs typeface="+mj-cs"/>
              </a:rPr>
              <a:t> Énergie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1DF1B"/>
                </a:solidFill>
                <a:effectLst/>
                <a:uLnTx/>
                <a:uFillTx/>
                <a:latin typeface="Jigsaw Regular" panose="02000000000000000000" pitchFamily="2" charset="77"/>
                <a:ea typeface="+mj-ea"/>
                <a:cs typeface="+mj-cs"/>
              </a:rPr>
              <a:t> · Eau · Matériaux et autres ressources · Confort et santé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71A0158-3FA0-8DC2-E116-78C2E692230C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D4C84D48-22AD-1135-B249-98899EF20297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igsaw Regular Cursive" panose="02000000000000000000" pitchFamily="2" charset="77"/>
                <a:ea typeface="+mj-ea"/>
                <a:cs typeface="+mj-cs"/>
              </a:rPr>
              <a:t>Les Villages d'Or / Lot M6.2 ZAC des Bas Heurts - Noisy-le-Grand (93)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igsaw Regular Cursive" panose="02000000000000000000" pitchFamily="2" charset="77"/>
                <a:ea typeface="+mj-ea"/>
                <a:cs typeface="+mj-cs"/>
              </a:rPr>
              <a:t>Phase Conception – Commission BDF #53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A992E6F-1249-9014-5B9A-003FFC6F369A}"/>
              </a:ext>
            </a:extLst>
          </p:cNvPr>
          <p:cNvSpPr txBox="1"/>
          <p:nvPr/>
        </p:nvSpPr>
        <p:spPr>
          <a:xfrm>
            <a:off x="685800" y="1905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29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Jigsaw Light Cursive" panose="02000000000000000000" pitchFamily="2" charset="77"/>
              <a:ea typeface="+mn-ea"/>
              <a:cs typeface="Georgia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FF0FD3-735C-BAF3-FFD7-592D2E23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640" b="9605"/>
          <a:stretch/>
        </p:blipFill>
        <p:spPr>
          <a:xfrm>
            <a:off x="9677400" y="3657896"/>
            <a:ext cx="8459831" cy="55270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47D3C5-7D76-A237-419F-A98A330368BE}"/>
              </a:ext>
            </a:extLst>
          </p:cNvPr>
          <p:cNvSpPr txBox="1"/>
          <p:nvPr/>
        </p:nvSpPr>
        <p:spPr>
          <a:xfrm>
            <a:off x="9829800" y="3105741"/>
            <a:ext cx="807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Jigsaw Light Cursive" panose="02000000000000000000" pitchFamily="2" charset="77"/>
                <a:ea typeface="+mn-ea"/>
                <a:cs typeface="Georgia"/>
              </a:rPr>
              <a:t>Résultats obtenus</a:t>
            </a:r>
          </a:p>
        </p:txBody>
      </p:sp>
    </p:spTree>
    <p:extLst>
      <p:ext uri="{BB962C8B-B14F-4D97-AF65-F5344CB8AC3E}">
        <p14:creationId xmlns:p14="http://schemas.microsoft.com/office/powerpoint/2010/main" val="3583010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674F5CC-48EF-14A8-45C7-406F1B45DE08}"/>
              </a:ext>
            </a:extLst>
          </p:cNvPr>
          <p:cNvSpPr/>
          <p:nvPr/>
        </p:nvSpPr>
        <p:spPr>
          <a:xfrm>
            <a:off x="896471" y="1585705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28D2CB-002A-A138-30B3-E90D1701A6D2}"/>
              </a:ext>
            </a:extLst>
          </p:cNvPr>
          <p:cNvSpPr/>
          <p:nvPr/>
        </p:nvSpPr>
        <p:spPr>
          <a:xfrm>
            <a:off x="896471" y="1585705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flamme.gif">
            <a:extLst>
              <a:ext uri="{FF2B5EF4-FFF2-40B4-BE49-F238E27FC236}">
                <a16:creationId xmlns:a16="http://schemas.microsoft.com/office/drawing/2014/main" id="{3674363A-F42D-B8DB-EC16-0E9A1865DA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1648" y="1545194"/>
            <a:ext cx="571504" cy="6670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FE985C-9FF2-8A8C-B7FA-A960C2E85F1A}"/>
              </a:ext>
            </a:extLst>
          </p:cNvPr>
          <p:cNvSpPr/>
          <p:nvPr/>
        </p:nvSpPr>
        <p:spPr>
          <a:xfrm>
            <a:off x="896471" y="5391150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ECBEC3-F538-51BF-0237-C8A12ECDE97F}"/>
              </a:ext>
            </a:extLst>
          </p:cNvPr>
          <p:cNvSpPr/>
          <p:nvPr/>
        </p:nvSpPr>
        <p:spPr>
          <a:xfrm>
            <a:off x="12097871" y="5391150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C28EAD-33E7-1DDD-E56B-77B8FEE1FE1D}"/>
              </a:ext>
            </a:extLst>
          </p:cNvPr>
          <p:cNvSpPr/>
          <p:nvPr/>
        </p:nvSpPr>
        <p:spPr>
          <a:xfrm>
            <a:off x="12125321" y="1593278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7FB61B-4607-D6E1-3D9F-7D2D913251E9}"/>
              </a:ext>
            </a:extLst>
          </p:cNvPr>
          <p:cNvSpPr/>
          <p:nvPr/>
        </p:nvSpPr>
        <p:spPr>
          <a:xfrm>
            <a:off x="6506135" y="1581150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DF5D36-C6A0-343D-6267-E76C76BF4D3D}"/>
              </a:ext>
            </a:extLst>
          </p:cNvPr>
          <p:cNvSpPr/>
          <p:nvPr/>
        </p:nvSpPr>
        <p:spPr>
          <a:xfrm>
            <a:off x="6535271" y="5421974"/>
            <a:ext cx="5275729" cy="348615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C41367-57A1-7BDC-0D34-879F76176042}"/>
              </a:ext>
            </a:extLst>
          </p:cNvPr>
          <p:cNvSpPr/>
          <p:nvPr/>
        </p:nvSpPr>
        <p:spPr>
          <a:xfrm>
            <a:off x="886947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679B8E-CA9B-CD6B-BBF7-EBC064C7EC7B}"/>
              </a:ext>
            </a:extLst>
          </p:cNvPr>
          <p:cNvSpPr/>
          <p:nvPr/>
        </p:nvSpPr>
        <p:spPr>
          <a:xfrm>
            <a:off x="12088345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5E6877-4DCB-EF21-8D24-31E3D90FFDA2}"/>
              </a:ext>
            </a:extLst>
          </p:cNvPr>
          <p:cNvSpPr/>
          <p:nvPr/>
        </p:nvSpPr>
        <p:spPr>
          <a:xfrm>
            <a:off x="12125321" y="1593277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0922A3-C59C-4B71-5F3E-2FDEBC8CABDA}"/>
              </a:ext>
            </a:extLst>
          </p:cNvPr>
          <p:cNvSpPr/>
          <p:nvPr/>
        </p:nvSpPr>
        <p:spPr>
          <a:xfrm>
            <a:off x="6506135" y="1577740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21827-4BC5-9B23-1CBC-BC08F3A4AD6D}"/>
              </a:ext>
            </a:extLst>
          </p:cNvPr>
          <p:cNvSpPr/>
          <p:nvPr/>
        </p:nvSpPr>
        <p:spPr>
          <a:xfrm>
            <a:off x="6525746" y="543030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F8B869-DE38-8693-B593-BED16C15F51F}"/>
              </a:ext>
            </a:extLst>
          </p:cNvPr>
          <p:cNvSpPr txBox="1"/>
          <p:nvPr/>
        </p:nvSpPr>
        <p:spPr>
          <a:xfrm>
            <a:off x="886945" y="161709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CHAUFFAGE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469A323-A131-DB4F-6DE7-90D5AF01F466}"/>
              </a:ext>
            </a:extLst>
          </p:cNvPr>
          <p:cNvSpPr txBox="1"/>
          <p:nvPr/>
        </p:nvSpPr>
        <p:spPr>
          <a:xfrm>
            <a:off x="905995" y="5443601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REFROIDISSEMENT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33EC436-4596-739A-5F73-862E27734141}"/>
              </a:ext>
            </a:extLst>
          </p:cNvPr>
          <p:cNvSpPr txBox="1"/>
          <p:nvPr/>
        </p:nvSpPr>
        <p:spPr>
          <a:xfrm>
            <a:off x="12097869" y="5422535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ÉCLAIRAGE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DED8053-CBFD-3D75-052E-7B683AE1AA29}"/>
              </a:ext>
            </a:extLst>
          </p:cNvPr>
          <p:cNvSpPr txBox="1"/>
          <p:nvPr/>
        </p:nvSpPr>
        <p:spPr>
          <a:xfrm>
            <a:off x="12134847" y="1632999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VENTILATION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5E077D3-3AFF-DD24-9564-ED627266D8D6}"/>
              </a:ext>
            </a:extLst>
          </p:cNvPr>
          <p:cNvSpPr txBox="1"/>
          <p:nvPr/>
        </p:nvSpPr>
        <p:spPr>
          <a:xfrm>
            <a:off x="6487085" y="1609127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ECS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A694A92-1DA1-8A5B-EEF5-A5E5E0896D84}"/>
              </a:ext>
            </a:extLst>
          </p:cNvPr>
          <p:cNvSpPr txBox="1"/>
          <p:nvPr/>
        </p:nvSpPr>
        <p:spPr>
          <a:xfrm>
            <a:off x="6535269" y="545964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Jigsaw Medium Cursive" panose="02000000000000000000" pitchFamily="2" charset="77"/>
              </a:rPr>
              <a:t>PRODUCTION D’ÉNERGIE</a:t>
            </a:r>
          </a:p>
        </p:txBody>
      </p:sp>
      <p:pic>
        <p:nvPicPr>
          <p:cNvPr id="34" name="Image 33" descr="FLOCON.gif">
            <a:extLst>
              <a:ext uri="{FF2B5EF4-FFF2-40B4-BE49-F238E27FC236}">
                <a16:creationId xmlns:a16="http://schemas.microsoft.com/office/drawing/2014/main" id="{0CE37549-9007-F516-E430-2574BBC600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476" y="5415770"/>
            <a:ext cx="547200" cy="547200"/>
          </a:xfrm>
          <a:prstGeom prst="rect">
            <a:avLst/>
          </a:prstGeom>
        </p:spPr>
      </p:pic>
      <p:pic>
        <p:nvPicPr>
          <p:cNvPr id="35" name="Image 34" descr="AMPOULE.gif">
            <a:extLst>
              <a:ext uri="{FF2B5EF4-FFF2-40B4-BE49-F238E27FC236}">
                <a16:creationId xmlns:a16="http://schemas.microsoft.com/office/drawing/2014/main" id="{D4868B71-69B0-4932-C270-D3BE58A8528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5626" y="5489119"/>
            <a:ext cx="342902" cy="428628"/>
          </a:xfrm>
          <a:prstGeom prst="rect">
            <a:avLst/>
          </a:prstGeom>
        </p:spPr>
      </p:pic>
      <p:pic>
        <p:nvPicPr>
          <p:cNvPr id="36" name="Image 35" descr="ventil.gif">
            <a:extLst>
              <a:ext uri="{FF2B5EF4-FFF2-40B4-BE49-F238E27FC236}">
                <a16:creationId xmlns:a16="http://schemas.microsoft.com/office/drawing/2014/main" id="{8C50DF39-6490-E55A-59FA-5049AE61BEC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28027" y="1653572"/>
            <a:ext cx="439071" cy="458585"/>
          </a:xfrm>
          <a:prstGeom prst="rect">
            <a:avLst/>
          </a:prstGeom>
        </p:spPr>
      </p:pic>
      <p:pic>
        <p:nvPicPr>
          <p:cNvPr id="38" name="Image 37" descr="GOUTTE.gif">
            <a:extLst>
              <a:ext uri="{FF2B5EF4-FFF2-40B4-BE49-F238E27FC236}">
                <a16:creationId xmlns:a16="http://schemas.microsoft.com/office/drawing/2014/main" id="{3F421E3C-D2AB-DA68-466D-303A55F3AE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11254599" y="1609127"/>
            <a:ext cx="500066" cy="500066"/>
          </a:xfrm>
          <a:prstGeom prst="rect">
            <a:avLst/>
          </a:prstGeom>
          <a:solidFill>
            <a:srgbClr val="C1DF1B"/>
          </a:solidFill>
        </p:spPr>
      </p:pic>
      <p:pic>
        <p:nvPicPr>
          <p:cNvPr id="39" name="Image 38" descr="panneau solaire.gif">
            <a:extLst>
              <a:ext uri="{FF2B5EF4-FFF2-40B4-BE49-F238E27FC236}">
                <a16:creationId xmlns:a16="http://schemas.microsoft.com/office/drawing/2014/main" id="{0F689B1C-81F1-0EC9-7B65-F80BB099BC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1032" y="5517888"/>
            <a:ext cx="357190" cy="391208"/>
          </a:xfrm>
          <a:prstGeom prst="rect">
            <a:avLst/>
          </a:prstGeom>
        </p:spPr>
      </p:pic>
      <p:pic>
        <p:nvPicPr>
          <p:cNvPr id="40" name="Image 39" descr="eolienne.gif">
            <a:extLst>
              <a:ext uri="{FF2B5EF4-FFF2-40B4-BE49-F238E27FC236}">
                <a16:creationId xmlns:a16="http://schemas.microsoft.com/office/drawing/2014/main" id="{58A37DEF-1DEF-6C95-8030-1060B1B1A8F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073842" y="5480468"/>
            <a:ext cx="357190" cy="504993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212F938C-4CFA-592D-7AD8-EEFE27FE8EE5}"/>
              </a:ext>
            </a:extLst>
          </p:cNvPr>
          <p:cNvSpPr txBox="1"/>
          <p:nvPr/>
        </p:nvSpPr>
        <p:spPr>
          <a:xfrm>
            <a:off x="2447522" y="3324225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PAC collective</a:t>
            </a:r>
            <a:endParaRPr lang="fr-FR" sz="28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D4F5BB9-73B5-4E99-31E3-F6A2EF8A46E9}"/>
              </a:ext>
            </a:extLst>
          </p:cNvPr>
          <p:cNvSpPr txBox="1"/>
          <p:nvPr/>
        </p:nvSpPr>
        <p:spPr>
          <a:xfrm>
            <a:off x="13563600" y="3324225"/>
            <a:ext cx="2970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Simple flux Hygro B</a:t>
            </a:r>
            <a:endParaRPr lang="fr-FR" sz="28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304A549-84A9-F242-C1C9-4FD41B10F931}"/>
              </a:ext>
            </a:extLst>
          </p:cNvPr>
          <p:cNvSpPr txBox="1"/>
          <p:nvPr/>
        </p:nvSpPr>
        <p:spPr>
          <a:xfrm>
            <a:off x="1360253" y="6849901"/>
            <a:ext cx="43481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Pas de refroidissement sauf zone refuge  Club House</a:t>
            </a:r>
            <a:endParaRPr lang="fr-FR" sz="28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1688193-F7B9-68B9-1CF6-FE126FB8EB1A}"/>
              </a:ext>
            </a:extLst>
          </p:cNvPr>
          <p:cNvSpPr txBox="1"/>
          <p:nvPr/>
        </p:nvSpPr>
        <p:spPr>
          <a:xfrm>
            <a:off x="13563600" y="7134225"/>
            <a:ext cx="4255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LED sur détecteurs</a:t>
            </a:r>
            <a:endParaRPr lang="fr-FR" sz="28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A3A784D-AF0A-29DF-44A9-A5993056DF25}"/>
              </a:ext>
            </a:extLst>
          </p:cNvPr>
          <p:cNvSpPr txBox="1"/>
          <p:nvPr/>
        </p:nvSpPr>
        <p:spPr>
          <a:xfrm>
            <a:off x="7928949" y="3351701"/>
            <a:ext cx="2554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PAC collective</a:t>
            </a:r>
            <a:endParaRPr lang="fr-FR" sz="28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169F643-9361-1217-CDBF-FC8DC328284B}"/>
              </a:ext>
            </a:extLst>
          </p:cNvPr>
          <p:cNvSpPr txBox="1"/>
          <p:nvPr/>
        </p:nvSpPr>
        <p:spPr>
          <a:xfrm>
            <a:off x="6769569" y="6703337"/>
            <a:ext cx="48071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>
                    <a:lumMod val="50000"/>
                  </a:schemeClr>
                </a:solidFill>
                <a:latin typeface="Jigsaw Light Cursive" panose="02000000000000000000" pitchFamily="2" charset="77"/>
              </a:rPr>
              <a:t>Photovoltaïque pour compenser la consommation du rafraichissement du Club House</a:t>
            </a:r>
            <a:endParaRPr lang="fr-F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18C987-5FCC-2B8C-4E75-B8019891F4DB}"/>
              </a:ext>
            </a:extLst>
          </p:cNvPr>
          <p:cNvSpPr txBox="1"/>
          <p:nvPr/>
        </p:nvSpPr>
        <p:spPr>
          <a:xfrm>
            <a:off x="886945" y="95712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Les systèmes mis en œuvre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F8850B1-9388-6033-F678-706BBAFA1C0B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 Énergie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Eau · Matériaux et autres ressources · Confort et santé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288DDC6-25E8-6600-E29B-915B42BB5A81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1F11348-FAF6-FD76-BF97-7A46BF0FEF41}"/>
              </a:ext>
            </a:extLst>
          </p:cNvPr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Passer en gras la ou les thématiques </a:t>
            </a:r>
          </a:p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</a:rPr>
              <a:t>dont il est question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C0C38E5-BDBB-8043-2ED9-EC5E934A1B3A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</p:spTree>
    <p:extLst>
      <p:ext uri="{BB962C8B-B14F-4D97-AF65-F5344CB8AC3E}">
        <p14:creationId xmlns:p14="http://schemas.microsoft.com/office/powerpoint/2010/main" val="795063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496D0-B19B-1AFB-DD3E-96201A466F6E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Gestion de projet · Territoire et site 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· 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Medium" panose="02000000000000000000" pitchFamily="2" charset="77"/>
              </a:rPr>
              <a:t>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 Énergie  · Eau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Matériaux et autres ressources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Confort et santé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9980FCF-645C-8027-3A03-B8DE3ADACF05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CD1ACAF4-C38A-46B5-E748-E64A6C6D7190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F6FCB2-ABE5-4BA8-21EE-16EB06A5417C}"/>
              </a:ext>
            </a:extLst>
          </p:cNvPr>
          <p:cNvSpPr txBox="1"/>
          <p:nvPr/>
        </p:nvSpPr>
        <p:spPr>
          <a:xfrm>
            <a:off x="408296" y="2202837"/>
            <a:ext cx="16431904" cy="52322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45709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Matériaux biosourcés</a:t>
            </a:r>
          </a:p>
          <a:p>
            <a:pPr marL="45709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Démarche de réemploi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Jigsaw Light Cursive" panose="02000000000000000000" pitchFamily="2" charset="77"/>
              <a:ea typeface="+mn-ea"/>
              <a:cs typeface="Georgia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529DDB-7607-F8B9-4ED1-2CB23A26B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57" y="2891726"/>
            <a:ext cx="3847889" cy="22706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0251A1-019A-B49E-8E17-CA60BED5E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511" y="5328040"/>
            <a:ext cx="1513417" cy="16194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777128-2670-5B60-4A20-286C73144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44" y="2812576"/>
            <a:ext cx="3692441" cy="29527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E56D4-3A32-E000-7000-AC6628715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63400" y="4704348"/>
            <a:ext cx="2840905" cy="16216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A12266-B11F-7CCC-D20A-6EFC72EB2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8378" y="2804371"/>
            <a:ext cx="2867734" cy="17260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EFEB0E-2196-F518-C095-CCC7EF6D6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3990" y="2751592"/>
            <a:ext cx="2210130" cy="18175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AA9D709-AA04-7289-013B-597FC89ED836}"/>
              </a:ext>
            </a:extLst>
          </p:cNvPr>
          <p:cNvSpPr txBox="1"/>
          <p:nvPr/>
        </p:nvSpPr>
        <p:spPr>
          <a:xfrm>
            <a:off x="533400" y="16383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Matérialité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C6242D2-3AAD-1A7F-5E05-E398FDE91D5A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Réponses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8C95CCC-8C93-E677-1838-FD204B4746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7800" y="7181023"/>
            <a:ext cx="4117362" cy="21552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8AA3DB1-BC23-8FBE-3BAB-6F8CBACF4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0" y="7156745"/>
            <a:ext cx="4191000" cy="220377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55F8102-F552-AF04-9F81-E4FF6FD05AF5}"/>
              </a:ext>
            </a:extLst>
          </p:cNvPr>
          <p:cNvSpPr txBox="1"/>
          <p:nvPr/>
        </p:nvSpPr>
        <p:spPr>
          <a:xfrm>
            <a:off x="5257800" y="6763316"/>
            <a:ext cx="8458200" cy="46166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45709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Niveau biosourcé</a:t>
            </a:r>
          </a:p>
          <a:p>
            <a:pPr marL="45709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Niveau </a:t>
            </a:r>
            <a:r>
              <a:rPr lang="fr-FR" sz="2400" i="1" dirty="0" err="1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Ic</a:t>
            </a: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  construction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Jigsaw Light Cursive" panose="02000000000000000000" pitchFamily="2" charset="77"/>
              <a:ea typeface="+mn-e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32264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90678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Points forts du projet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F9DAFF-6D1D-7DA8-4760-177F5616BD3A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7E3AA2-FDE7-14B1-FEA1-6DB4BEEEB65A}"/>
              </a:ext>
            </a:extLst>
          </p:cNvPr>
          <p:cNvSpPr/>
          <p:nvPr/>
        </p:nvSpPr>
        <p:spPr>
          <a:xfrm>
            <a:off x="896471" y="2190750"/>
            <a:ext cx="16248529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0BB863-9189-A9C9-8C86-40300A5FABC7}"/>
              </a:ext>
            </a:extLst>
          </p:cNvPr>
          <p:cNvSpPr txBox="1"/>
          <p:nvPr/>
        </p:nvSpPr>
        <p:spPr>
          <a:xfrm>
            <a:off x="1600200" y="2476500"/>
            <a:ext cx="15316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Logements sociaux destinés aux séniors: logements LLI et 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Cheminements doux sur la parcelle uniquement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Amélioration de fonctionnalités écologiques par la recomposition de micro-milieux (prairie, haie, zones fraîches...)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Conservation des arbres remarquables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Gestion </a:t>
            </a:r>
            <a:r>
              <a:rPr lang="fr-FR" sz="2400" dirty="0"/>
              <a:t>à ciel ouvert et gravitaire des 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Récupération des EP pour le potager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Matériaux biosourcés et issus du réemploi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42398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90678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8800" dirty="0">
                <a:latin typeface="Jigsaw Stencil Med" pitchFamily="2" charset="77"/>
              </a:rPr>
              <a:t>Inventivité</a:t>
            </a:r>
          </a:p>
        </p:txBody>
      </p:sp>
      <p:pic>
        <p:nvPicPr>
          <p:cNvPr id="4" name="Graphique 3" descr="Ampoule et engrenage">
            <a:extLst>
              <a:ext uri="{FF2B5EF4-FFF2-40B4-BE49-F238E27FC236}">
                <a16:creationId xmlns:a16="http://schemas.microsoft.com/office/drawing/2014/main" id="{489CF45A-DE5B-A5DD-A69C-8923295DB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2600" y="337128"/>
            <a:ext cx="1143000" cy="1143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FC814A1-369C-A77B-9271-D9F47141765A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77F901-8C37-581B-461C-3483A7565834}"/>
              </a:ext>
            </a:extLst>
          </p:cNvPr>
          <p:cNvSpPr/>
          <p:nvPr/>
        </p:nvSpPr>
        <p:spPr>
          <a:xfrm>
            <a:off x="896471" y="2190750"/>
            <a:ext cx="16248529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512524-A767-1EBB-B5D1-B88F2E926063}"/>
              </a:ext>
            </a:extLst>
          </p:cNvPr>
          <p:cNvSpPr txBox="1"/>
          <p:nvPr/>
        </p:nvSpPr>
        <p:spPr>
          <a:xfrm>
            <a:off x="1600200" y="2476500"/>
            <a:ext cx="1501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Projet ouvert sur l’extérieur : Club House et potager ouverts au quartier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Espaces extérieurs qualitatifs : ouvrent à la convivialité entre les résidents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Mise en place et financement d’un régisseur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Pour la création d’activités dans le club house ou le jardin partagé,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Pour un soutien administratif et l’organisation du suivi médical,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Pour faire un lien entre les résidents et l’exploitation.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Espaces réversibles : parking et local vélos</a:t>
            </a:r>
          </a:p>
        </p:txBody>
      </p:sp>
    </p:spTree>
    <p:extLst>
      <p:ext uri="{BB962C8B-B14F-4D97-AF65-F5344CB8AC3E}">
        <p14:creationId xmlns:p14="http://schemas.microsoft.com/office/powerpoint/2010/main" val="20206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23F87-A749-4F6C-2BA0-3E46A7EB0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998F015-CC6A-FF24-C2B5-65C89471E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5C35684-DB30-85DB-0E52-4C039F69A063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90678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8800" dirty="0">
                <a:latin typeface="Jigsaw Stencil Med" pitchFamily="2" charset="77"/>
              </a:rPr>
              <a:t>Pistes d’amélioration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9F1F128-19FB-4404-A114-BEC24A99E260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FA8E5-0996-579B-7470-7B2A1F65368A}"/>
              </a:ext>
            </a:extLst>
          </p:cNvPr>
          <p:cNvSpPr/>
          <p:nvPr/>
        </p:nvSpPr>
        <p:spPr>
          <a:xfrm>
            <a:off x="896471" y="2190750"/>
            <a:ext cx="16248529" cy="5905500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B615A2-1B3D-A0FC-3926-1FA38108558E}"/>
              </a:ext>
            </a:extLst>
          </p:cNvPr>
          <p:cNvSpPr txBox="1"/>
          <p:nvPr/>
        </p:nvSpPr>
        <p:spPr>
          <a:xfrm>
            <a:off x="1600200" y="2476500"/>
            <a:ext cx="1501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Travail pendant la phase conception avec le futur exploitant pour améliorer la démarche de sensibilisation des futurs usagers et exploitants des bâtiments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Mise à disposition d’un espace de stockage des terres végétales pendant la durée du chantier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Approfondir les pistes de réemploi, de matériaux biosourcés et de matériaux locaux pendant le DCE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/>
              <a:t>Anticiper la fin de vie du bâtiment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46891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3810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Radar BDF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2AF454-3F26-A5B9-6677-0C63538F5638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E7F6FA58-2DD1-2D26-94F2-58838C05A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828624"/>
              </p:ext>
            </p:extLst>
          </p:nvPr>
        </p:nvGraphicFramePr>
        <p:xfrm>
          <a:off x="1676400" y="1866900"/>
          <a:ext cx="15468600" cy="815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8904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BF8C-971E-72BD-372A-C7132BCD2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D7D46F5-124B-ACA2-D60F-A3D3529B70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12715" r="25287" b="17313"/>
          <a:stretch/>
        </p:blipFill>
        <p:spPr>
          <a:xfrm>
            <a:off x="3276600" y="1415885"/>
            <a:ext cx="12115800" cy="813351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117E3A-52E1-275D-67AD-813AC30FC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8E44EE7-8246-46BC-1A46-508AE643ACE0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0F5394-4F03-745A-C6F0-1D64FECC572F}"/>
              </a:ext>
            </a:extLst>
          </p:cNvPr>
          <p:cNvSpPr txBox="1"/>
          <p:nvPr/>
        </p:nvSpPr>
        <p:spPr>
          <a:xfrm>
            <a:off x="533400" y="16383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</a:t>
            </a:r>
          </a:p>
          <a:p>
            <a:r>
              <a:rPr lang="fr-FR" sz="3600" dirty="0">
                <a:latin typeface="Jigsaw Regular" panose="02000000000000000000" pitchFamily="2" charset="77"/>
              </a:rPr>
              <a:t>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88E0DE-1130-EE6B-9604-28D0198EE1B7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B83F67-1F86-3503-6727-3FB803BA462C}"/>
              </a:ext>
            </a:extLst>
          </p:cNvPr>
          <p:cNvSpPr txBox="1"/>
          <p:nvPr/>
        </p:nvSpPr>
        <p:spPr>
          <a:xfrm>
            <a:off x="8052271" y="9549400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de masse</a:t>
            </a:r>
          </a:p>
        </p:txBody>
      </p:sp>
    </p:spTree>
    <p:extLst>
      <p:ext uri="{BB962C8B-B14F-4D97-AF65-F5344CB8AC3E}">
        <p14:creationId xmlns:p14="http://schemas.microsoft.com/office/powerpoint/2010/main" val="233882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b="6151"/>
          <a:stretch/>
        </p:blipFill>
        <p:spPr>
          <a:xfrm>
            <a:off x="11804601" y="3739677"/>
            <a:ext cx="1749969" cy="20134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5C13A0-471F-638F-56F5-A52BDC730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" b="30797"/>
          <a:stretch/>
        </p:blipFill>
        <p:spPr>
          <a:xfrm>
            <a:off x="4990557" y="3726978"/>
            <a:ext cx="1752599" cy="2057398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8CFAB9-3C06-4D98-98A7-8B58310E4D5A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76200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8800" dirty="0">
                <a:latin typeface="Jigsaw Stencil Med" pitchFamily="2" charset="77"/>
              </a:rPr>
              <a:t>L’équipe du jour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450019B-F06C-6CD3-5CB8-5693FF537A4C}"/>
              </a:ext>
            </a:extLst>
          </p:cNvPr>
          <p:cNvSpPr txBox="1"/>
          <p:nvPr/>
        </p:nvSpPr>
        <p:spPr>
          <a:xfrm>
            <a:off x="-228600" y="7353298"/>
            <a:ext cx="2933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Pierre Marigo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Villages d’Or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Responsable technique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BF10652-369B-AD8A-D211-E5BADF346A29}"/>
              </a:ext>
            </a:extLst>
          </p:cNvPr>
          <p:cNvSpPr txBox="1"/>
          <p:nvPr/>
        </p:nvSpPr>
        <p:spPr>
          <a:xfrm>
            <a:off x="2057400" y="73550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Fanny </a:t>
            </a:r>
            <a:r>
              <a:rPr lang="fr-FR" sz="2000" dirty="0" err="1">
                <a:solidFill>
                  <a:srgbClr val="C1DF1B"/>
                </a:solidFill>
                <a:latin typeface="Jigsaw Regular" panose="02000000000000000000" pitchFamily="2" charset="77"/>
              </a:rPr>
              <a:t>Meret</a:t>
            </a:r>
            <a:endParaRPr lang="fr-FR" sz="2000" dirty="0">
              <a:solidFill>
                <a:srgbClr val="C1DF1B"/>
              </a:solidFill>
              <a:latin typeface="Jigsaw Regular" panose="02000000000000000000" pitchFamily="2" charset="77"/>
            </a:endParaRP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Cadence Architectes Associés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Architecte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B4766A8-3FC8-D9D5-7B6D-AAB4BAE4C70D}"/>
              </a:ext>
            </a:extLst>
          </p:cNvPr>
          <p:cNvSpPr txBox="1"/>
          <p:nvPr/>
        </p:nvSpPr>
        <p:spPr>
          <a:xfrm>
            <a:off x="6934200" y="7323729"/>
            <a:ext cx="262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Etienne Boisguérin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Axoé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Accompagnateur BDF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B8F48A5-8CB2-B384-ACD9-4FB0A4AFF47C}"/>
              </a:ext>
            </a:extLst>
          </p:cNvPr>
          <p:cNvCxnSpPr>
            <a:cxnSpLocks/>
          </p:cNvCxnSpPr>
          <p:nvPr/>
        </p:nvCxnSpPr>
        <p:spPr>
          <a:xfrm>
            <a:off x="495299" y="6743700"/>
            <a:ext cx="17205147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E5E601B2-52E0-39DE-7FFB-DAE3F03E7A48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38F943-A614-C071-EBD3-37DC83D73242}"/>
              </a:ext>
            </a:extLst>
          </p:cNvPr>
          <p:cNvSpPr txBox="1"/>
          <p:nvPr/>
        </p:nvSpPr>
        <p:spPr>
          <a:xfrm>
            <a:off x="11363821" y="7308379"/>
            <a:ext cx="2628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Yann Michel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Paule Green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Dirigeant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Paysagiste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2E969C-A239-1637-4051-12B4FCA14FF0}"/>
              </a:ext>
            </a:extLst>
          </p:cNvPr>
          <p:cNvSpPr txBox="1"/>
          <p:nvPr/>
        </p:nvSpPr>
        <p:spPr>
          <a:xfrm>
            <a:off x="13573621" y="7308378"/>
            <a:ext cx="262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Pascal </a:t>
            </a:r>
            <a:r>
              <a:rPr lang="fr-FR" sz="2000" dirty="0" err="1">
                <a:solidFill>
                  <a:srgbClr val="C1DF1B"/>
                </a:solidFill>
                <a:latin typeface="Jigsaw Regular" panose="02000000000000000000" pitchFamily="2" charset="77"/>
              </a:rPr>
              <a:t>Dippe</a:t>
            </a:r>
            <a:endParaRPr lang="fr-FR" sz="2000" dirty="0">
              <a:solidFill>
                <a:srgbClr val="C1DF1B"/>
              </a:solidFill>
              <a:latin typeface="Jigsaw Regular" panose="02000000000000000000" pitchFamily="2" charset="77"/>
            </a:endParaRP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ECAU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BET VRD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ED9BF4-5154-1DD2-3C48-48AC879B6369}"/>
              </a:ext>
            </a:extLst>
          </p:cNvPr>
          <p:cNvSpPr txBox="1"/>
          <p:nvPr/>
        </p:nvSpPr>
        <p:spPr>
          <a:xfrm>
            <a:off x="15711773" y="7308378"/>
            <a:ext cx="262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Julien Pitard</a:t>
            </a:r>
          </a:p>
          <a:p>
            <a:pPr algn="ctr"/>
            <a:r>
              <a:rPr lang="fr-FR" sz="2000" dirty="0" err="1">
                <a:latin typeface="Jigsaw Light" panose="02000503030000020003" pitchFamily="2" charset="77"/>
              </a:rPr>
              <a:t>Cylebat</a:t>
            </a:r>
            <a:endParaRPr lang="fr-FR" sz="2000" dirty="0">
              <a:latin typeface="Jigsaw Light" panose="02000503030000020003" pitchFamily="2" charset="77"/>
            </a:endParaRP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BET Structure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1C48F9-3FA1-19E4-D1FD-356FDDD6FEF5}"/>
              </a:ext>
            </a:extLst>
          </p:cNvPr>
          <p:cNvSpPr/>
          <p:nvPr/>
        </p:nvSpPr>
        <p:spPr>
          <a:xfrm>
            <a:off x="2705100" y="3773600"/>
            <a:ext cx="1752600" cy="205739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734" b="-40724"/>
            </a:stretch>
          </a:blipFill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63EC95-047A-FD0C-F7C5-84DB66520C7B}"/>
              </a:ext>
            </a:extLst>
          </p:cNvPr>
          <p:cNvSpPr/>
          <p:nvPr/>
        </p:nvSpPr>
        <p:spPr>
          <a:xfrm rot="5400000">
            <a:off x="7219949" y="3894730"/>
            <a:ext cx="2057399" cy="1752598"/>
          </a:xfrm>
          <a:prstGeom prst="rect">
            <a:avLst/>
          </a:prstGeom>
          <a:blipFill dpi="0" rotWithShape="1"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570" t="-51119" r="-92830" b="-52263"/>
            </a:stretch>
          </a:blipFill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0E7203-CAF7-63B3-EEA8-358D771B5EEE}"/>
              </a:ext>
            </a:extLst>
          </p:cNvPr>
          <p:cNvSpPr/>
          <p:nvPr/>
        </p:nvSpPr>
        <p:spPr>
          <a:xfrm>
            <a:off x="11811000" y="3726977"/>
            <a:ext cx="1752600" cy="2057400"/>
          </a:xfrm>
          <a:prstGeom prst="rect">
            <a:avLst/>
          </a:prstGeom>
          <a:noFill/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C3FB17-02E3-11F3-929E-18F31BBA6F71}"/>
              </a:ext>
            </a:extLst>
          </p:cNvPr>
          <p:cNvSpPr/>
          <p:nvPr/>
        </p:nvSpPr>
        <p:spPr>
          <a:xfrm>
            <a:off x="14011770" y="3726977"/>
            <a:ext cx="1752600" cy="205740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790" b="-6790"/>
            </a:stretch>
          </a:blipFill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06EAAB-4285-786A-B723-4BA953FE1788}"/>
              </a:ext>
            </a:extLst>
          </p:cNvPr>
          <p:cNvSpPr/>
          <p:nvPr/>
        </p:nvSpPr>
        <p:spPr>
          <a:xfrm>
            <a:off x="16149922" y="3726977"/>
            <a:ext cx="1752600" cy="2057400"/>
          </a:xfrm>
          <a:prstGeom prst="rect">
            <a:avLst/>
          </a:prstGeom>
          <a:blipFill dpi="0"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794" b="-6794"/>
            </a:stretch>
          </a:blipFill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530F7A-0D31-6B03-6054-2CC108A03846}"/>
              </a:ext>
            </a:extLst>
          </p:cNvPr>
          <p:cNvSpPr txBox="1"/>
          <p:nvPr/>
        </p:nvSpPr>
        <p:spPr>
          <a:xfrm>
            <a:off x="4343400" y="7308378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Justin </a:t>
            </a:r>
            <a:r>
              <a:rPr lang="fr-FR" sz="2000" dirty="0" err="1">
                <a:solidFill>
                  <a:srgbClr val="C1DF1B"/>
                </a:solidFill>
                <a:latin typeface="Jigsaw Regular" panose="02000000000000000000" pitchFamily="2" charset="77"/>
              </a:rPr>
              <a:t>Jaegle</a:t>
            </a:r>
            <a:endParaRPr lang="fr-FR" sz="2000" dirty="0">
              <a:solidFill>
                <a:srgbClr val="C1DF1B"/>
              </a:solidFill>
              <a:latin typeface="Jigsaw Regular" panose="02000000000000000000" pitchFamily="2" charset="77"/>
            </a:endParaRP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Cadence Architectes Associés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Economiste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BD171-D8B6-D630-F57B-95BF8943E5BA}"/>
              </a:ext>
            </a:extLst>
          </p:cNvPr>
          <p:cNvSpPr/>
          <p:nvPr/>
        </p:nvSpPr>
        <p:spPr>
          <a:xfrm>
            <a:off x="4981590" y="3726978"/>
            <a:ext cx="1752600" cy="2057398"/>
          </a:xfrm>
          <a:prstGeom prst="rect">
            <a:avLst/>
          </a:prstGeom>
          <a:noFill/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3FE95-CEFA-990A-1290-1407C338DF93}"/>
              </a:ext>
            </a:extLst>
          </p:cNvPr>
          <p:cNvSpPr/>
          <p:nvPr/>
        </p:nvSpPr>
        <p:spPr>
          <a:xfrm>
            <a:off x="385478" y="3773600"/>
            <a:ext cx="1752600" cy="2057398"/>
          </a:xfrm>
          <a:prstGeom prst="rect">
            <a:avLst/>
          </a:pr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BB7601D-14CD-299F-E20F-4BEE2B1F6717}"/>
              </a:ext>
            </a:extLst>
          </p:cNvPr>
          <p:cNvSpPr txBox="1"/>
          <p:nvPr/>
        </p:nvSpPr>
        <p:spPr>
          <a:xfrm>
            <a:off x="9180616" y="7321078"/>
            <a:ext cx="2628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C1DF1B"/>
                </a:solidFill>
                <a:latin typeface="Jigsaw Regular" panose="02000000000000000000" pitchFamily="2" charset="77"/>
              </a:rPr>
              <a:t>Malik Belhocine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Axoé</a:t>
            </a:r>
          </a:p>
          <a:p>
            <a:pPr algn="ctr"/>
            <a:r>
              <a:rPr lang="fr-FR" sz="2000" dirty="0">
                <a:latin typeface="Jigsaw Light" panose="02000503030000020003" pitchFamily="2" charset="77"/>
              </a:rPr>
              <a:t>Thermique Environnement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CC82F5-E586-5601-4259-CA46BAA323C5}"/>
              </a:ext>
            </a:extLst>
          </p:cNvPr>
          <p:cNvSpPr/>
          <p:nvPr/>
        </p:nvSpPr>
        <p:spPr>
          <a:xfrm>
            <a:off x="9609630" y="3773600"/>
            <a:ext cx="1753200" cy="2059200"/>
          </a:xfrm>
          <a:prstGeom prst="rect">
            <a:avLst/>
          </a:prstGeom>
          <a:blipFill dpi="0"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190" t="-3551" r="-45325" b="-45029"/>
            </a:stretch>
          </a:blipFill>
          <a:ln>
            <a:solidFill>
              <a:srgbClr val="C2DF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1210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4160424-0930-DCDB-E898-D0AC838FD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15926" r="25404" b="21111"/>
          <a:stretch/>
        </p:blipFill>
        <p:spPr>
          <a:xfrm>
            <a:off x="2019299" y="1441285"/>
            <a:ext cx="14249401" cy="8651421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A3D338-BF90-518B-439C-7D3749A669A5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176D4F-6CB8-B25D-D5DE-F6D4035F5E2B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F1F992E-8871-4550-D320-4B0B92A7CDFE}"/>
              </a:ext>
            </a:extLst>
          </p:cNvPr>
          <p:cNvSpPr txBox="1"/>
          <p:nvPr/>
        </p:nvSpPr>
        <p:spPr>
          <a:xfrm>
            <a:off x="7940863" y="954940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sous-sol</a:t>
            </a:r>
          </a:p>
        </p:txBody>
      </p:sp>
    </p:spTree>
    <p:extLst>
      <p:ext uri="{BB962C8B-B14F-4D97-AF65-F5344CB8AC3E}">
        <p14:creationId xmlns:p14="http://schemas.microsoft.com/office/powerpoint/2010/main" val="3927850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5F55B-231B-A57D-63C8-27D8C752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3B19038-04F1-E8F1-B329-6F6E60527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15485" r="25936" b="22359"/>
          <a:stretch/>
        </p:blipFill>
        <p:spPr>
          <a:xfrm>
            <a:off x="2514600" y="1605753"/>
            <a:ext cx="13258800" cy="7957347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1C82CF-2302-8163-A79C-A36B2FF87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8ED0FCE-0708-0531-6085-371030278CE4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C73606-D8C2-4669-3813-D38045C9FA5C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788086-654E-2C01-71FC-910D474929B9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0572AD-86B9-040C-036B-EBF20FE9260D}"/>
              </a:ext>
            </a:extLst>
          </p:cNvPr>
          <p:cNvSpPr txBox="1"/>
          <p:nvPr/>
        </p:nvSpPr>
        <p:spPr>
          <a:xfrm>
            <a:off x="8218854" y="9549400"/>
            <a:ext cx="1496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rdc</a:t>
            </a:r>
          </a:p>
        </p:txBody>
      </p:sp>
    </p:spTree>
    <p:extLst>
      <p:ext uri="{BB962C8B-B14F-4D97-AF65-F5344CB8AC3E}">
        <p14:creationId xmlns:p14="http://schemas.microsoft.com/office/powerpoint/2010/main" val="2388249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8EF48-0442-4DFC-4669-10FC2920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B7B296E-9A50-863D-A85C-2DCDF840B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2812" r="1506" b="22210"/>
          <a:stretch/>
        </p:blipFill>
        <p:spPr>
          <a:xfrm>
            <a:off x="2790371" y="2552700"/>
            <a:ext cx="12830629" cy="60960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8C2E2A-097E-4CF0-0451-541093C89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D1BC6E4-AFD8-47E0-F5C3-7D1CDF4937C3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4BCB33-22FC-27BC-B549-19614F4237E9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C551FC-5890-485C-7F3D-A48556316DB9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CC99A92-DC13-FBF5-A989-6C1225C4C584}"/>
              </a:ext>
            </a:extLst>
          </p:cNvPr>
          <p:cNvSpPr txBox="1"/>
          <p:nvPr/>
        </p:nvSpPr>
        <p:spPr>
          <a:xfrm>
            <a:off x="8231005" y="9549400"/>
            <a:ext cx="1471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r+1</a:t>
            </a:r>
          </a:p>
        </p:txBody>
      </p:sp>
    </p:spTree>
    <p:extLst>
      <p:ext uri="{BB962C8B-B14F-4D97-AF65-F5344CB8AC3E}">
        <p14:creationId xmlns:p14="http://schemas.microsoft.com/office/powerpoint/2010/main" val="1324617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DF7FD-1E46-3196-2544-7850EA6F5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DA599A4-EE76-5835-FBDF-F039F7C43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6873" r="2299" b="19774"/>
          <a:stretch/>
        </p:blipFill>
        <p:spPr>
          <a:xfrm>
            <a:off x="2781300" y="2725057"/>
            <a:ext cx="12725400" cy="59436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660A3D9-63B3-6F01-233E-8DFD3D96C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FEC6B5D-E844-0DF9-4425-B6AFACF1996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A2A83B-E969-AE04-D829-A35E4C25FDE7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DB47B8-A31B-571A-EEA4-6D76E8EED897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8F8C091-461A-C283-91CC-BA04E986C695}"/>
              </a:ext>
            </a:extLst>
          </p:cNvPr>
          <p:cNvSpPr txBox="1"/>
          <p:nvPr/>
        </p:nvSpPr>
        <p:spPr>
          <a:xfrm>
            <a:off x="8212571" y="9549400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r+2</a:t>
            </a:r>
          </a:p>
        </p:txBody>
      </p:sp>
    </p:spTree>
    <p:extLst>
      <p:ext uri="{BB962C8B-B14F-4D97-AF65-F5344CB8AC3E}">
        <p14:creationId xmlns:p14="http://schemas.microsoft.com/office/powerpoint/2010/main" val="3975634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7CA86-6EBA-63A3-F263-CFCF1C53B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1FC124B-DAC1-C15C-7EDB-E033A46E5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14827" r="2298" b="18962"/>
          <a:stretch/>
        </p:blipFill>
        <p:spPr>
          <a:xfrm>
            <a:off x="2819400" y="2741831"/>
            <a:ext cx="12649200" cy="6211669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76A69C-2018-DBDF-FF73-61FCDFD3C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9239C30-77AD-67D0-F235-05DAA00C6306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2F5884-F66F-E9AF-9DAB-ED73E0EC1D96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42C740-FAC7-58B3-26FB-38922B42688B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5FF518-8752-112F-6FF6-3C404B63BD20}"/>
              </a:ext>
            </a:extLst>
          </p:cNvPr>
          <p:cNvSpPr txBox="1"/>
          <p:nvPr/>
        </p:nvSpPr>
        <p:spPr>
          <a:xfrm>
            <a:off x="8214975" y="9549400"/>
            <a:ext cx="1503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r+3</a:t>
            </a:r>
          </a:p>
        </p:txBody>
      </p:sp>
    </p:spTree>
    <p:extLst>
      <p:ext uri="{BB962C8B-B14F-4D97-AF65-F5344CB8AC3E}">
        <p14:creationId xmlns:p14="http://schemas.microsoft.com/office/powerpoint/2010/main" val="47617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8B541-8C85-D91C-AFB3-5F625CD6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E2FBDE25-E238-E621-B094-FDDB11026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t="12811" r="2298" b="16525"/>
          <a:stretch/>
        </p:blipFill>
        <p:spPr>
          <a:xfrm>
            <a:off x="2819400" y="2400300"/>
            <a:ext cx="12573000" cy="66294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40D020C-AB2F-2928-9CDF-392DEB0FF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9586176-B610-BBE7-24E1-85DAA5FA52DB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4B02A3-A0F3-2191-2DCA-B699D240C27D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77F98F-6EB1-354D-7423-DD25F7AB42AF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6CF671-E1FA-96AE-29B9-2B1446B1F4D6}"/>
              </a:ext>
            </a:extLst>
          </p:cNvPr>
          <p:cNvSpPr txBox="1"/>
          <p:nvPr/>
        </p:nvSpPr>
        <p:spPr>
          <a:xfrm>
            <a:off x="8208563" y="954940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r+4</a:t>
            </a:r>
          </a:p>
        </p:txBody>
      </p:sp>
    </p:spTree>
    <p:extLst>
      <p:ext uri="{BB962C8B-B14F-4D97-AF65-F5344CB8AC3E}">
        <p14:creationId xmlns:p14="http://schemas.microsoft.com/office/powerpoint/2010/main" val="1040220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F3DBA-4588-6428-9528-33B90121A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40A71FAA-4F88-F8DB-389B-A87C668DE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4827" r="1148" b="17338"/>
          <a:stretch/>
        </p:blipFill>
        <p:spPr>
          <a:xfrm>
            <a:off x="2819400" y="2437031"/>
            <a:ext cx="12801600" cy="6364069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C06FAC-4116-077B-EDDC-9168AEBD6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DD816FB-C301-56CC-8BD1-8C134BE063F4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B70B1A-CB0C-96B3-9065-A7A4328BB361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3FF318-D95D-5426-173F-55D61762F177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BE0474-7666-1649-76E8-7C762DEE655F}"/>
              </a:ext>
            </a:extLst>
          </p:cNvPr>
          <p:cNvSpPr txBox="1"/>
          <p:nvPr/>
        </p:nvSpPr>
        <p:spPr>
          <a:xfrm>
            <a:off x="7714839" y="9549400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Plan du r+4+attique</a:t>
            </a:r>
          </a:p>
        </p:txBody>
      </p:sp>
    </p:spTree>
    <p:extLst>
      <p:ext uri="{BB962C8B-B14F-4D97-AF65-F5344CB8AC3E}">
        <p14:creationId xmlns:p14="http://schemas.microsoft.com/office/powerpoint/2010/main" val="992089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E9FE6-F9E0-702C-B640-7924F236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1CC59BF-234F-A23B-D530-29E84C450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7356" r="17642" b="40728"/>
          <a:stretch/>
        </p:blipFill>
        <p:spPr>
          <a:xfrm>
            <a:off x="707325" y="2064657"/>
            <a:ext cx="16223625" cy="797098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D83F46-B232-88A9-6800-A942D0F05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46ABBE3-8093-9380-9E34-9D148E19CBC9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911936-F734-8F5D-2A0F-90703D0B7CEB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54B711-26CB-92A2-C561-CE6FE9B6B4DB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A5DD9A-A973-D0E8-165A-D558980D75EB}"/>
              </a:ext>
            </a:extLst>
          </p:cNvPr>
          <p:cNvSpPr txBox="1"/>
          <p:nvPr/>
        </p:nvSpPr>
        <p:spPr>
          <a:xfrm>
            <a:off x="8392107" y="954940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Façades</a:t>
            </a:r>
          </a:p>
        </p:txBody>
      </p:sp>
    </p:spTree>
    <p:extLst>
      <p:ext uri="{BB962C8B-B14F-4D97-AF65-F5344CB8AC3E}">
        <p14:creationId xmlns:p14="http://schemas.microsoft.com/office/powerpoint/2010/main" val="4821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D684A-65FB-3BA6-2498-507651706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7DA18C3-E906-91F7-3A5D-8C5C66139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65017" r="17642" b="10591"/>
          <a:stretch/>
        </p:blipFill>
        <p:spPr>
          <a:xfrm>
            <a:off x="762000" y="3871275"/>
            <a:ext cx="16764000" cy="3869718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10FFCE5-CAB4-4A7F-7750-6D01B5CF6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E1C2660-2811-541E-92AB-4859C6B2A7EB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CAA505-31E7-B929-1F9C-9503E3524C20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500BAA-FBE2-510C-339E-7A3E68FFB42D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54C80D-8AC3-2E17-C080-DDC3A9EFA254}"/>
              </a:ext>
            </a:extLst>
          </p:cNvPr>
          <p:cNvSpPr txBox="1"/>
          <p:nvPr/>
        </p:nvSpPr>
        <p:spPr>
          <a:xfrm>
            <a:off x="8392106" y="954940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Façades</a:t>
            </a:r>
          </a:p>
        </p:txBody>
      </p:sp>
    </p:spTree>
    <p:extLst>
      <p:ext uri="{BB962C8B-B14F-4D97-AF65-F5344CB8AC3E}">
        <p14:creationId xmlns:p14="http://schemas.microsoft.com/office/powerpoint/2010/main" val="1007957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0ED9C-858A-6095-303A-8DAEF3F4D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0EDFDC7E-5314-26D9-783D-9A917A34B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8416" r="25288" b="23769"/>
          <a:stretch/>
        </p:blipFill>
        <p:spPr>
          <a:xfrm>
            <a:off x="1600200" y="1866900"/>
            <a:ext cx="14584251" cy="81534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4B997C-1DD9-7CE3-86B7-0A3D74E6B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8442072-9168-1383-1AB3-70204AF85CE5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AA9BD9-D3D5-7988-A643-EE064B784860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Plans, coupes, façades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BEE06C-066E-A5F9-D953-47521E7BEF94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7C9900-7F99-CDEA-0F0C-83CB6B94268D}"/>
              </a:ext>
            </a:extLst>
          </p:cNvPr>
          <p:cNvSpPr txBox="1"/>
          <p:nvPr/>
        </p:nvSpPr>
        <p:spPr>
          <a:xfrm>
            <a:off x="8445006" y="9549400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Regular Cursive" panose="02000000000000000000" pitchFamily="2" charset="77"/>
              </a:rPr>
              <a:t>Coupes</a:t>
            </a:r>
          </a:p>
        </p:txBody>
      </p:sp>
    </p:spTree>
    <p:extLst>
      <p:ext uri="{BB962C8B-B14F-4D97-AF65-F5344CB8AC3E}">
        <p14:creationId xmlns:p14="http://schemas.microsoft.com/office/powerpoint/2010/main" val="2982783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5727159-5CD5-83DD-67F2-C12CC4F8181E}"/>
              </a:ext>
            </a:extLst>
          </p:cNvPr>
          <p:cNvSpPr txBox="1"/>
          <p:nvPr/>
        </p:nvSpPr>
        <p:spPr>
          <a:xfrm>
            <a:off x="457200" y="8801100"/>
            <a:ext cx="1089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i="1" dirty="0">
                <a:solidFill>
                  <a:schemeClr val="bg1">
                    <a:lumMod val="50000"/>
                  </a:schemeClr>
                </a:solidFill>
                <a:latin typeface="Jigsaw Regular Cursive" panose="02000000000000000000" pitchFamily="2" charset="77"/>
                <a:cs typeface="Georgia"/>
              </a:rPr>
              <a:t>NB : Sommaire à titre indicatif permettant une présentation de l’opération synthétique par l’équipe projet (MOA, MOE, Accompagnateurs). L’équipe pourra néanmoins adapter sa trame de présentation en fonction des particularités de l’opération à mettre en avant.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Jigsaw Regular Cursive" panose="02000000000000000000" pitchFamily="2" charset="77"/>
              <a:cs typeface="Georgia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F6FC4A3-547A-E312-3C0E-F7FCF119E200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76200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8800" dirty="0">
                <a:latin typeface="Jigsaw Stencil Med" pitchFamily="2" charset="77"/>
              </a:rPr>
              <a:t>Sommaire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6BD876-5A21-3579-FF80-723B5F4A3562}"/>
              </a:ext>
            </a:extLst>
          </p:cNvPr>
          <p:cNvSpPr txBox="1"/>
          <p:nvPr/>
        </p:nvSpPr>
        <p:spPr>
          <a:xfrm>
            <a:off x="1828800" y="2388900"/>
            <a:ext cx="1219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C1DF1B"/>
                </a:solidFill>
                <a:latin typeface="Jigsaw Bold" panose="02000000000000000000" pitchFamily="2" charset="77"/>
                <a:cs typeface="Georgia"/>
              </a:rPr>
              <a:t>Contexte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Présentation du site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Présentation de l'opération</a:t>
            </a:r>
          </a:p>
          <a:p>
            <a:endParaRPr lang="fr-FR" sz="3600" dirty="0">
              <a:latin typeface="Jigsaw Regular" panose="02000000000000000000" pitchFamily="2" charset="77"/>
              <a:cs typeface="Georgia"/>
            </a:endParaRPr>
          </a:p>
          <a:p>
            <a:r>
              <a:rPr lang="fr-FR" sz="3600" b="1" dirty="0">
                <a:solidFill>
                  <a:srgbClr val="C1DF1B"/>
                </a:solidFill>
                <a:latin typeface="Jigsaw Bold" panose="02000000000000000000" pitchFamily="2" charset="77"/>
                <a:cs typeface="Georgia"/>
              </a:rPr>
              <a:t>Des réponses particulières et adaptées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Les enjeux identifiés et les choix déterminants</a:t>
            </a:r>
          </a:p>
          <a:p>
            <a:r>
              <a:rPr lang="fr-FR" sz="3600" dirty="0">
                <a:latin typeface="Jigsaw Regular" panose="02000000000000000000" pitchFamily="2" charset="77"/>
                <a:cs typeface="Georgia"/>
              </a:rPr>
              <a:t>Des réponses adaptées aux 7 thématiques de la démarche BDF</a:t>
            </a:r>
          </a:p>
          <a:p>
            <a:endParaRPr lang="fr-FR" sz="3600" b="1" dirty="0">
              <a:latin typeface="Jigsaw Regular" panose="02000000000000000000" pitchFamily="2" charset="77"/>
              <a:cs typeface="Georgia"/>
            </a:endParaRPr>
          </a:p>
          <a:p>
            <a:r>
              <a:rPr lang="fr-FR" sz="3600" i="1" dirty="0">
                <a:latin typeface="Jigsaw Regular Cursive" panose="02000000000000000000" pitchFamily="2" charset="77"/>
                <a:cs typeface="Georgia"/>
              </a:rPr>
              <a:t>Annexes</a:t>
            </a:r>
          </a:p>
          <a:p>
            <a:r>
              <a:rPr lang="fr-FR" sz="2800" i="1" dirty="0">
                <a:latin typeface="Jigsaw Regular Cursive" panose="02000000000000000000" pitchFamily="2" charset="77"/>
                <a:cs typeface="Georgia"/>
              </a:rPr>
              <a:t>Plans, coupes, façades</a:t>
            </a:r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4367BEF9-1745-D8AF-7D9C-151C7D087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D3FD5B1-6313-1C53-B835-0386D3F8C2FB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</p:spTree>
    <p:extLst>
      <p:ext uri="{BB962C8B-B14F-4D97-AF65-F5344CB8AC3E}">
        <p14:creationId xmlns:p14="http://schemas.microsoft.com/office/powerpoint/2010/main" val="214855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6F5DC27-C4B8-E13A-2FDE-9D3AE9BF8EC4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BDB8E7-4E09-3943-4EF1-3E12F9E3E654}"/>
              </a:ext>
            </a:extLst>
          </p:cNvPr>
          <p:cNvSpPr txBox="1"/>
          <p:nvPr/>
        </p:nvSpPr>
        <p:spPr>
          <a:xfrm>
            <a:off x="533400" y="1638300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Microclimat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907FB6A-2C74-E620-E617-1D0C2F306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00" y="2284631"/>
            <a:ext cx="12207600" cy="69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5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E1681-D31A-7645-F618-F371491C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25977D96-CE63-E82F-5247-4A1DBF4C91F7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2F075C-34C4-C27F-991C-3503DB5FFD08}"/>
              </a:ext>
            </a:extLst>
          </p:cNvPr>
          <p:cNvSpPr txBox="1"/>
          <p:nvPr/>
        </p:nvSpPr>
        <p:spPr>
          <a:xfrm>
            <a:off x="533400" y="1638300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Apports solaires façade nord est – Equinoxe de Printemps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2141FC-1D63-5A6B-5A8E-9A4CD2CE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427" y="2284631"/>
            <a:ext cx="12209145" cy="68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7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521E3AC-D7FE-051A-F706-8CA1868D44B4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67DE71-3FC6-00D4-79A6-7B4A9CF35C13}"/>
              </a:ext>
            </a:extLst>
          </p:cNvPr>
          <p:cNvSpPr txBox="1"/>
          <p:nvPr/>
        </p:nvSpPr>
        <p:spPr>
          <a:xfrm>
            <a:off x="533400" y="1638300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Apports solaires façade sud ouest – Equinoxe de printemps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A86064-9E18-03ED-3794-ED09363CC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2" y="2284631"/>
            <a:ext cx="12144375" cy="67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7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F0FB7A-98AB-9A8B-7F71-CB23D50A3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38300"/>
            <a:ext cx="14420850" cy="812482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BEEB383-2703-97D5-F21B-2D258A73020B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71521E-A332-F489-A904-6498EDCA2032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Vents</a:t>
            </a:r>
          </a:p>
        </p:txBody>
      </p:sp>
    </p:spTree>
    <p:extLst>
      <p:ext uri="{BB962C8B-B14F-4D97-AF65-F5344CB8AC3E}">
        <p14:creationId xmlns:p14="http://schemas.microsoft.com/office/powerpoint/2010/main" val="2608403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EA17569-2086-D30F-7ACB-ED34A8C6FE3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E0D67B-BCD3-097D-131F-4B240127100D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Vents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ADAAEA-47DF-F931-4353-6A84AC3A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38300"/>
            <a:ext cx="14363700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117A32A1-740A-D800-80D3-7910778B7C9E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F63D67-26B8-2414-16CE-8F5F75C9C224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Exemple de </a:t>
            </a:r>
            <a:r>
              <a:rPr lang="fr-FR" sz="3600" dirty="0" err="1">
                <a:latin typeface="Jigsaw Regular" panose="02000000000000000000" pitchFamily="2" charset="77"/>
              </a:rPr>
              <a:t>Ubat</a:t>
            </a:r>
            <a:endParaRPr lang="fr-FR" sz="3600" dirty="0">
              <a:latin typeface="Jigsaw Regular" panose="02000000000000000000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E93666-141A-9324-1F4B-C8E552AB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2284631"/>
            <a:ext cx="13658850" cy="73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8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1C85A-2547-019B-6315-DA65E75CA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24B0F63F-CA90-2C5E-0488-20CDE4EE3BF0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C522E3-257D-B1E1-D23E-3D135142968B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Exemple de </a:t>
            </a:r>
            <a:r>
              <a:rPr lang="fr-FR" sz="3600" dirty="0" err="1">
                <a:latin typeface="Jigsaw Regular" panose="02000000000000000000" pitchFamily="2" charset="77"/>
              </a:rPr>
              <a:t>Ubat</a:t>
            </a:r>
            <a:endParaRPr lang="fr-FR" sz="3600" dirty="0">
              <a:latin typeface="Jigsaw Regular" panose="02000000000000000000" pitchFamily="2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34548B-7920-2BFA-A6D5-38E52D5EC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0" y="2552700"/>
            <a:ext cx="136588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4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F4534-E3E9-8F9C-7C6C-EB234586A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76CEF96-7627-E318-B58D-B952C91DBE9C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Annexes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3094BB-55D5-9932-4852-1A784BFAF18F}"/>
              </a:ext>
            </a:extLst>
          </p:cNvPr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Ajouter STD et FLJ</a:t>
            </a:r>
          </a:p>
        </p:txBody>
      </p:sp>
    </p:spTree>
    <p:extLst>
      <p:ext uri="{BB962C8B-B14F-4D97-AF65-F5344CB8AC3E}">
        <p14:creationId xmlns:p14="http://schemas.microsoft.com/office/powerpoint/2010/main" val="248253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C907B-556C-3B94-EB8A-65A43C96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F3AF395-68E1-A6E3-DE3C-ADC3F459B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AD5BF12-2ECD-5CCF-008F-4FE0693F674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779C90-E84B-409E-1A84-A29BE214FBA6}"/>
              </a:ext>
            </a:extLst>
          </p:cNvPr>
          <p:cNvSpPr txBox="1"/>
          <p:nvPr/>
        </p:nvSpPr>
        <p:spPr>
          <a:xfrm>
            <a:off x="533399" y="1638300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Éléments de programmation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2BD5078-5881-2FA6-6DC9-C1648DC07895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108B90-7292-8DF5-9451-FFBCD9A7A112}"/>
              </a:ext>
            </a:extLst>
          </p:cNvPr>
          <p:cNvSpPr txBox="1"/>
          <p:nvPr/>
        </p:nvSpPr>
        <p:spPr>
          <a:xfrm>
            <a:off x="3638550" y="2534564"/>
            <a:ext cx="102489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Programme de l’opération des Villages d’Or de Noisy-Le-Grand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88 logements sénior locatifs sociaux et intermédiaires </a:t>
            </a:r>
          </a:p>
          <a:p>
            <a:pPr marL="457090" lvl="1"/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                                          - 25 PLAI, 14 PLUS, 5 PLS, 44 LLI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1 Club House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Typologies : T2 et T3</a:t>
            </a:r>
            <a:endParaRPr lang="fr-FR" sz="2800" b="1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Surface de plancher : 5072m²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Surface habitable :  4581m²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Enveloppe études : 778 000€ HT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Enveloppe travaux  : environ 9 500 000€ HT</a:t>
            </a:r>
            <a:endParaRPr lang="fr-FR" sz="2800" b="1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Labels  : NF Habitat HQE excellent, BDF argent , Biosourcé niveau 1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Dates clés :  - Dépôt PC :  décembre 2024</a:t>
            </a:r>
          </a:p>
          <a:p>
            <a:pPr marL="457090" lvl="1"/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                            - Début PRO/DCE : février 2025</a:t>
            </a:r>
          </a:p>
          <a:p>
            <a:pPr marL="457090" lvl="1"/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                             - Démarrage des travaux  : novembre 2025</a:t>
            </a:r>
          </a:p>
        </p:txBody>
      </p:sp>
    </p:spTree>
    <p:extLst>
      <p:ext uri="{BB962C8B-B14F-4D97-AF65-F5344CB8AC3E}">
        <p14:creationId xmlns:p14="http://schemas.microsoft.com/office/powerpoint/2010/main" val="754649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92AF15D0-AD3A-4B0F-6FA4-4E292108D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87" y="2516117"/>
            <a:ext cx="7176714" cy="5160025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23CFBB-06DF-C0F7-926E-82C468477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1ADD92B-58E3-9212-D478-65F98F17E78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7919E9-FBD2-3449-963D-92A93440FE9A}"/>
              </a:ext>
            </a:extLst>
          </p:cNvPr>
          <p:cNvSpPr txBox="1"/>
          <p:nvPr/>
        </p:nvSpPr>
        <p:spPr>
          <a:xfrm>
            <a:off x="533399" y="1638300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Présentation du site, la ZAC des Bas-Heurts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8811BE-55A5-7B3A-8796-5E7DF6B062B9}"/>
              </a:ext>
            </a:extLst>
          </p:cNvPr>
          <p:cNvSpPr/>
          <p:nvPr/>
        </p:nvSpPr>
        <p:spPr>
          <a:xfrm>
            <a:off x="762000" y="2476499"/>
            <a:ext cx="7239001" cy="5199643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B357C35-5D2E-D9BC-4921-A453A320540E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pic>
        <p:nvPicPr>
          <p:cNvPr id="10" name="Image 9" descr="Une image contenant texte, carte, Plan, diagramme&#10;&#10;Description générée automatiquement">
            <a:extLst>
              <a:ext uri="{FF2B5EF4-FFF2-40B4-BE49-F238E27FC236}">
                <a16:creationId xmlns:a16="http://schemas.microsoft.com/office/drawing/2014/main" id="{0AEA871D-14B1-FD43-30FD-537EEFD59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81592" y="2938305"/>
            <a:ext cx="5707310" cy="80618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4858CD-C7BD-DCE8-C788-491C4A684D0B}"/>
              </a:ext>
            </a:extLst>
          </p:cNvPr>
          <p:cNvSpPr/>
          <p:nvPr/>
        </p:nvSpPr>
        <p:spPr>
          <a:xfrm>
            <a:off x="9144494" y="4058284"/>
            <a:ext cx="8381506" cy="5804812"/>
          </a:xfrm>
          <a:prstGeom prst="rect">
            <a:avLst/>
          </a:prstGeom>
          <a:noFill/>
          <a:ln>
            <a:solidFill>
              <a:srgbClr val="C1DF1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B45B66-2C8E-DFD1-FCB9-1420B27B24E4}"/>
              </a:ext>
            </a:extLst>
          </p:cNvPr>
          <p:cNvSpPr txBox="1"/>
          <p:nvPr/>
        </p:nvSpPr>
        <p:spPr>
          <a:xfrm>
            <a:off x="762000" y="7758183"/>
            <a:ext cx="746760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ZAC des Bas-Heurts : </a:t>
            </a:r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 quartier des Bas-Heurts est situé à l’Ouest de la ville de Noisy -</a:t>
            </a:r>
            <a:r>
              <a:rPr lang="fr-FR" sz="2400" i="1" dirty="0" err="1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Le-Grand</a:t>
            </a:r>
            <a:endParaRPr lang="fr-FR" sz="24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Projet porté par la SOCAREN visant à maîtriser la densification urbaine dans un quartier pavillonnaire en concertation avec les riverains</a:t>
            </a:r>
          </a:p>
          <a:p>
            <a:pPr marL="457090" lvl="1"/>
            <a:endParaRPr lang="fr-FR" sz="24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3076B5-B72B-5369-1B48-144A665E361A}"/>
              </a:ext>
            </a:extLst>
          </p:cNvPr>
          <p:cNvSpPr txBox="1"/>
          <p:nvPr/>
        </p:nvSpPr>
        <p:spPr>
          <a:xfrm>
            <a:off x="9143508" y="2437655"/>
            <a:ext cx="83815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Enjeux et attentes sur le lot M6,2 : </a:t>
            </a:r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Répondre à un très fort besoin de logements séniors 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4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Proposer des logements adaptés à un prix en dessous du marché locatif et à charges maîtrisées</a:t>
            </a:r>
          </a:p>
          <a:p>
            <a:pPr marL="457090" lvl="1"/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4588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AC624-F69F-4668-B59B-341A7169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D9FAC2E-D40C-8BAD-2504-DBFBA9B78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04D6D63-A5B5-140C-ADB6-AF8F84CF2808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51C069-8AB0-34BD-CD96-CB14442B8B9B}"/>
              </a:ext>
            </a:extLst>
          </p:cNvPr>
          <p:cNvSpPr txBox="1"/>
          <p:nvPr/>
        </p:nvSpPr>
        <p:spPr>
          <a:xfrm>
            <a:off x="533400" y="16383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Acteurs et gestion de projet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6E9A1E4-8158-756C-2E52-C5B709DA4431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9F42A5-10C3-6D2F-30C1-4A5BD7C0DF02}"/>
              </a:ext>
            </a:extLst>
          </p:cNvPr>
          <p:cNvSpPr txBox="1"/>
          <p:nvPr/>
        </p:nvSpPr>
        <p:spPr>
          <a:xfrm>
            <a:off x="2171700" y="2628900"/>
            <a:ext cx="13944600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  <a:cs typeface="Georgia"/>
              </a:rPr>
              <a:t>Enjeux et désignation des acteurs par une consultation collaborative :</a:t>
            </a:r>
          </a:p>
          <a:p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</a:endParaRPr>
          </a:p>
          <a:p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Implication de la maîtrise d’ouvrage 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Besoin en résidence sociale adaptée aux séniors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Réponse des Villages d’Or en groupement avec Magellan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Implication de l’exploitant en amont du dépôt du PC</a:t>
            </a:r>
          </a:p>
          <a:p>
            <a:endParaRPr lang="fr-FR" sz="28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</a:endParaRPr>
          </a:p>
          <a:p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Déroulement du concours de maîtrise d’œuvre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Candidature de 3 groupements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Transmission du dossier de réponse au concours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Workshop 1 et 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Rendu final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Passage devant le jury et désignation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r>
              <a:rPr lang="fr-FR" sz="2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Composition du groupement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igsaw Light Cursive" panose="02000000000000000000" pitchFamily="2" charset="77"/>
              </a:rPr>
              <a:t>Architecte, paysagiste, bureau d’étude haute qualité environnementale, acoustique, VRD,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  <a:p>
            <a:endParaRPr lang="fr-FR" sz="2400" i="1" dirty="0">
              <a:solidFill>
                <a:schemeClr val="tx1">
                  <a:lumMod val="50000"/>
                  <a:lumOff val="50000"/>
                </a:schemeClr>
              </a:solidFill>
              <a:latin typeface="Jigsaw Light Cursive" panose="02000000000000000000" pitchFamily="2" charset="77"/>
              <a:cs typeface="Georgia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97DFAE6-988E-A898-A7F0-5CB70E98D2CA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Gestion de projet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 Territoire et site 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Énergie · Eau · Matériaux et autres ressources · Confort et santé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D90E7A1-158D-3F67-3E94-8631336E21B0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26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E2588-FADC-DD48-7F72-75A5E37C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1AB85C-FCED-D01C-5C6D-1BE457588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54" y="489528"/>
            <a:ext cx="1538992" cy="69157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0A24CD3-D219-B237-33B4-8DC4002171AF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4724400" cy="209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>
                <a:latin typeface="Jigsaw Stencil Med" pitchFamily="2" charset="77"/>
              </a:rPr>
              <a:t>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16A8B0-4F46-E955-8640-FAAF06E5866B}"/>
              </a:ext>
            </a:extLst>
          </p:cNvPr>
          <p:cNvSpPr txBox="1"/>
          <p:nvPr/>
        </p:nvSpPr>
        <p:spPr>
          <a:xfrm>
            <a:off x="533400" y="16383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Jigsaw Regular" panose="02000000000000000000" pitchFamily="2" charset="77"/>
              </a:rPr>
              <a:t>Les Villages d’Or, un concept social et solidaire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16A25B8-9EAB-D0F3-9C61-3E2A75914CFA}"/>
              </a:ext>
            </a:extLst>
          </p:cNvPr>
          <p:cNvSpPr txBox="1">
            <a:spLocks/>
          </p:cNvSpPr>
          <p:nvPr/>
        </p:nvSpPr>
        <p:spPr>
          <a:xfrm>
            <a:off x="8229600" y="263814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Les Villages d'Or / Lot M6.2 ZAC des Bas Heurts - Noisy-le-Grand (93)  </a:t>
            </a:r>
          </a:p>
          <a:p>
            <a:pPr algn="r"/>
            <a:r>
              <a:rPr lang="fr-FR" sz="2000" i="1" dirty="0">
                <a:latin typeface="Jigsaw Regular Cursive" panose="02000000000000000000" pitchFamily="2" charset="77"/>
              </a:rPr>
              <a:t>Phase Conception – Commission BDF #53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A7B53F-5C5F-4BEF-172A-FBE0B2BCA623}"/>
              </a:ext>
            </a:extLst>
          </p:cNvPr>
          <p:cNvSpPr txBox="1"/>
          <p:nvPr/>
        </p:nvSpPr>
        <p:spPr>
          <a:xfrm>
            <a:off x="1905000" y="2710493"/>
            <a:ext cx="14325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Les Villages d’Or sur le lot M6,2 de la ZAC des Bas-Heurts : </a:t>
            </a:r>
          </a:p>
          <a:p>
            <a:endParaRPr lang="fr-FR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Des logements adaptés au personnes séniors autonomes, avec des charges maîtrisées et des loyers locatifs en cohérence avec le marché local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Une résidence sénior sociale qui mélange plusieurs gammes de logements de manière à favoriser au mieux la mixité et l’inclusion sociale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Accessibles en transports en commun et proche des services de proximité  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De l ’animation et du lien social sont créés grâce à l’action du régisseur et à plusieurs espaces communs</a:t>
            </a:r>
          </a:p>
          <a:p>
            <a:pPr marL="742840" lvl="1" indent="-285750">
              <a:buFont typeface="Wingdings" charset="2"/>
              <a:buChar char="§"/>
            </a:pPr>
            <a:r>
              <a:rPr lang="fr-FR" sz="2800" i="1" dirty="0">
                <a:solidFill>
                  <a:srgbClr val="7F7F7F"/>
                </a:solidFill>
                <a:latin typeface="Jigsaw Light Cursive" panose="02000000000000000000" pitchFamily="2" charset="77"/>
                <a:cs typeface="Georgia"/>
              </a:rPr>
              <a:t>La mutualisation d’espaces communs comme les jardins et le potager partagés ou le Club House</a:t>
            </a:r>
            <a:endParaRPr lang="is-IS" sz="2800" i="1" dirty="0">
              <a:solidFill>
                <a:srgbClr val="7F7F7F"/>
              </a:solidFill>
              <a:latin typeface="Jigsaw Light Cursive" panose="02000000000000000000" pitchFamily="2" charset="77"/>
              <a:cs typeface="Georgia"/>
            </a:endParaRPr>
          </a:p>
        </p:txBody>
      </p:sp>
      <p:pic>
        <p:nvPicPr>
          <p:cNvPr id="17" name="Image 16" descr="Une image contenant plein air, ciel, nuage, bâtiment&#10;&#10;Description générée automatiquement">
            <a:extLst>
              <a:ext uri="{FF2B5EF4-FFF2-40B4-BE49-F238E27FC236}">
                <a16:creationId xmlns:a16="http://schemas.microsoft.com/office/drawing/2014/main" id="{9967D76E-3D86-8278-50CC-B7DE5C335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58" y="6930087"/>
            <a:ext cx="4114652" cy="2314492"/>
          </a:xfrm>
          <a:prstGeom prst="rect">
            <a:avLst/>
          </a:prstGeom>
          <a:ln>
            <a:solidFill>
              <a:srgbClr val="C2DF1A"/>
            </a:solidFill>
          </a:ln>
        </p:spPr>
      </p:pic>
      <p:pic>
        <p:nvPicPr>
          <p:cNvPr id="13" name="Image 12" descr="Une image contenant intérieur, sol, mur, meubles&#10;&#10;Description générée automatiquement">
            <a:extLst>
              <a:ext uri="{FF2B5EF4-FFF2-40B4-BE49-F238E27FC236}">
                <a16:creationId xmlns:a16="http://schemas.microsoft.com/office/drawing/2014/main" id="{9C8354DA-043A-0430-9383-A5A7AF1EB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5" y="6937307"/>
            <a:ext cx="3495823" cy="2324351"/>
          </a:xfrm>
          <a:prstGeom prst="rect">
            <a:avLst/>
          </a:prstGeom>
          <a:ln>
            <a:solidFill>
              <a:srgbClr val="C1DF1B"/>
            </a:solidFill>
          </a:ln>
        </p:spPr>
      </p:pic>
      <p:pic>
        <p:nvPicPr>
          <p:cNvPr id="16" name="Image 15" descr="Une image contenant intérieur, meubles, mur, pièce&#10;&#10;Description générée automatiquement">
            <a:extLst>
              <a:ext uri="{FF2B5EF4-FFF2-40B4-BE49-F238E27FC236}">
                <a16:creationId xmlns:a16="http://schemas.microsoft.com/office/drawing/2014/main" id="{EEA7099C-FAC6-ED80-B543-91A9BDD160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097" y="6922446"/>
            <a:ext cx="3471738" cy="2314492"/>
          </a:xfrm>
          <a:prstGeom prst="rect">
            <a:avLst/>
          </a:prstGeom>
          <a:ln>
            <a:solidFill>
              <a:srgbClr val="C2DF1A"/>
            </a:solidFill>
          </a:ln>
        </p:spPr>
      </p:pic>
      <p:pic>
        <p:nvPicPr>
          <p:cNvPr id="19" name="Image 18" descr="Une image contenant habits, intérieur, personne, mur&#10;&#10;Description générée automatiquement">
            <a:extLst>
              <a:ext uri="{FF2B5EF4-FFF2-40B4-BE49-F238E27FC236}">
                <a16:creationId xmlns:a16="http://schemas.microsoft.com/office/drawing/2014/main" id="{B9F7CBF1-D553-31D9-5AB0-86E7DD7380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35" y="6937307"/>
            <a:ext cx="3099136" cy="2324352"/>
          </a:xfrm>
          <a:prstGeom prst="rect">
            <a:avLst/>
          </a:prstGeom>
          <a:ln>
            <a:solidFill>
              <a:srgbClr val="C1DF1B"/>
            </a:solidFill>
          </a:ln>
        </p:spPr>
      </p:pic>
      <p:pic>
        <p:nvPicPr>
          <p:cNvPr id="21" name="Image 20" descr="Une image contenant habits, personne, homme, arbre&#10;&#10;Description générée automatiquement">
            <a:extLst>
              <a:ext uri="{FF2B5EF4-FFF2-40B4-BE49-F238E27FC236}">
                <a16:creationId xmlns:a16="http://schemas.microsoft.com/office/drawing/2014/main" id="{D4A9FD8E-CD34-359C-A56D-6DBCD3BE86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22" y="6922445"/>
            <a:ext cx="1542994" cy="2314492"/>
          </a:xfrm>
          <a:prstGeom prst="rect">
            <a:avLst/>
          </a:prstGeom>
          <a:ln>
            <a:solidFill>
              <a:srgbClr val="C2DF1A"/>
            </a:solidFill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B00A818-80BA-7FF0-6D93-8E12A2BA31BF}"/>
              </a:ext>
            </a:extLst>
          </p:cNvPr>
          <p:cNvSpPr txBox="1">
            <a:spLocks/>
          </p:cNvSpPr>
          <p:nvPr/>
        </p:nvSpPr>
        <p:spPr>
          <a:xfrm>
            <a:off x="304800" y="9410700"/>
            <a:ext cx="13258800" cy="702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Gestion de projet 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·  Territoire et site  · </a:t>
            </a:r>
            <a:r>
              <a:rPr lang="fr-FR" sz="2400" b="1" dirty="0">
                <a:solidFill>
                  <a:schemeClr val="bg1"/>
                </a:solidFill>
                <a:highlight>
                  <a:srgbClr val="C1DF1B"/>
                </a:highlight>
                <a:latin typeface="Jigsaw Bold" panose="02000000000000000000" pitchFamily="2" charset="77"/>
              </a:rPr>
              <a:t>Solidaire</a:t>
            </a:r>
            <a:r>
              <a:rPr lang="fr-FR" sz="2400" dirty="0">
                <a:solidFill>
                  <a:srgbClr val="C1DF1B"/>
                </a:solidFill>
                <a:latin typeface="Jigsaw Regular" panose="02000000000000000000" pitchFamily="2" charset="77"/>
              </a:rPr>
              <a:t> · Énergie · Eau · Matériaux et autres ressources · Confort et santé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777D4A9-DD8D-FFFA-3961-A0D4DF771436}"/>
              </a:ext>
            </a:extLst>
          </p:cNvPr>
          <p:cNvCxnSpPr>
            <a:cxnSpLocks/>
          </p:cNvCxnSpPr>
          <p:nvPr/>
        </p:nvCxnSpPr>
        <p:spPr>
          <a:xfrm>
            <a:off x="381000" y="9410700"/>
            <a:ext cx="12344400" cy="0"/>
          </a:xfrm>
          <a:prstGeom prst="line">
            <a:avLst/>
          </a:prstGeom>
          <a:ln>
            <a:solidFill>
              <a:srgbClr val="C1D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33423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EKOPOL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c45d19-6aae-4fc6-97a3-ee40cc582d88" xsi:nil="true"/>
    <lcf76f155ced4ddcb4097134ff3c332f xmlns="2513fe35-95c8-45a5-bdb9-a9d4cb0b215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8B19369FB3C047A1AE805814A74C61" ma:contentTypeVersion="15" ma:contentTypeDescription="Crée un document." ma:contentTypeScope="" ma:versionID="3f73cefc9e95102a69603da4f7e25aae">
  <xsd:schema xmlns:xsd="http://www.w3.org/2001/XMLSchema" xmlns:xs="http://www.w3.org/2001/XMLSchema" xmlns:p="http://schemas.microsoft.com/office/2006/metadata/properties" xmlns:ns2="2513fe35-95c8-45a5-bdb9-a9d4cb0b215f" xmlns:ns3="27c45d19-6aae-4fc6-97a3-ee40cc582d88" targetNamespace="http://schemas.microsoft.com/office/2006/metadata/properties" ma:root="true" ma:fieldsID="efa6f804e1b2a8c6c05df41e428330f1" ns2:_="" ns3:_="">
    <xsd:import namespace="2513fe35-95c8-45a5-bdb9-a9d4cb0b215f"/>
    <xsd:import namespace="27c45d19-6aae-4fc6-97a3-ee40cc582d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3fe35-95c8-45a5-bdb9-a9d4cb0b21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e679fb1d-1240-4d3c-aa10-54293e7a6c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c45d19-6aae-4fc6-97a3-ee40cc582d8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4c60175-e547-4534-bc46-2af40864ae56}" ma:internalName="TaxCatchAll" ma:showField="CatchAllData" ma:web="27c45d19-6aae-4fc6-97a3-ee40cc582d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B6B3B1-A656-4757-95DB-97BB32267778}">
  <ds:schemaRefs>
    <ds:schemaRef ds:uri="http://schemas.microsoft.com/office/2006/metadata/properties"/>
    <ds:schemaRef ds:uri="http://schemas.microsoft.com/office/infopath/2007/PartnerControls"/>
    <ds:schemaRef ds:uri="27c45d19-6aae-4fc6-97a3-ee40cc582d88"/>
    <ds:schemaRef ds:uri="2513fe35-95c8-45a5-bdb9-a9d4cb0b215f"/>
  </ds:schemaRefs>
</ds:datastoreItem>
</file>

<file path=customXml/itemProps2.xml><?xml version="1.0" encoding="utf-8"?>
<ds:datastoreItem xmlns:ds="http://schemas.openxmlformats.org/officeDocument/2006/customXml" ds:itemID="{85B0C1B8-85CA-4EE5-A6D9-7880D6105D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13fe35-95c8-45a5-bdb9-a9d4cb0b215f"/>
    <ds:schemaRef ds:uri="27c45d19-6aae-4fc6-97a3-ee40cc582d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4EB415-6D8E-4DBC-B72F-6010603EB9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3770</Words>
  <Application>Microsoft Office PowerPoint</Application>
  <PresentationFormat>Personnalisé</PresentationFormat>
  <Paragraphs>545</Paragraphs>
  <Slides>57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57</vt:i4>
      </vt:variant>
    </vt:vector>
  </HeadingPairs>
  <TitlesOfParts>
    <vt:vector size="74" baseType="lpstr">
      <vt:lpstr>Arial</vt:lpstr>
      <vt:lpstr>Wingdings</vt:lpstr>
      <vt:lpstr>Jigsaw Bold</vt:lpstr>
      <vt:lpstr>Roboto</vt:lpstr>
      <vt:lpstr>Calibri</vt:lpstr>
      <vt:lpstr>Jigsaw Regular</vt:lpstr>
      <vt:lpstr>Jigsaw Medium</vt:lpstr>
      <vt:lpstr>Calibri Light</vt:lpstr>
      <vt:lpstr>Jigsaw Stencil Med</vt:lpstr>
      <vt:lpstr>Jigsaw Light</vt:lpstr>
      <vt:lpstr>Jigsaw Medium Cursive</vt:lpstr>
      <vt:lpstr>Jigsaw Light Cursive</vt:lpstr>
      <vt:lpstr>Jigsaw Regular Italic</vt:lpstr>
      <vt:lpstr>Jigsaw Regular Cursive</vt:lpstr>
      <vt:lpstr>THEME EKOPOLIS</vt:lpstr>
      <vt:lpstr>Conception personnalisée</vt:lpstr>
      <vt:lpstr>1_Conception personnalisée</vt:lpstr>
      <vt:lpstr>La démarche  Bâtiments durables  franciliens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Ekopolis, pôle de ressources francilien sur la construction et l'aménagement durables</dc:title>
  <cp:lastModifiedBy>Etienne BOISGUERIN - Axoé</cp:lastModifiedBy>
  <cp:revision>315</cp:revision>
  <dcterms:created xsi:type="dcterms:W3CDTF">2006-08-16T00:00:00Z</dcterms:created>
  <dcterms:modified xsi:type="dcterms:W3CDTF">2024-12-17T10:50:33Z</dcterms:modified>
  <dc:identifier>DAEYKf_uLT4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0x010100938B19369FB3C047A1AE805814A74C61</vt:lpwstr>
  </property>
  <property fmtid="{D5CDD505-2E9C-101B-9397-08002B2CF9AE}" pid="3" name="MediaServiceImageTags">
    <vt:lpwstr/>
  </property>
</Properties>
</file>